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693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EBB"/>
    <a:srgbClr val="C4BDDB"/>
    <a:srgbClr val="F4A5AE"/>
    <a:srgbClr val="BBD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1D8D9-E2EE-4FCE-B6D8-8F72FA85294F}" v="8" dt="2024-12-30T17:23:27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9B9F093D-9AD6-795A-3204-BB649C8754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DFDB800-2621-132B-5724-911C52B189D3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648533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light bulb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A4C8813-F800-B744-AE31-A7395D7A7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33278"/>
          </a:xfrm>
          <a:prstGeom prst="rect">
            <a:avLst/>
          </a:prstGeom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908F3C-212C-89AF-832F-12FBD0211CB9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rgbClr val="D1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52951FE-9A85-6D1F-D92B-3D9F0CC287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00" y="1704983"/>
            <a:ext cx="6885336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E8C827-4945-462A-E816-7D1B245FF9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402" y="2076287"/>
            <a:ext cx="6885337" cy="17441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headline goes here 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A114857-7821-270D-B47F-C3E81D632B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401" y="3869785"/>
            <a:ext cx="6885337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" panose="020F0502020204030204" pitchFamily="34" charset="0"/>
              </a:rPr>
              <a:t>Lorem ipsum dolor </a:t>
            </a:r>
            <a:r>
              <a:rPr lang="en-US" err="1">
                <a:effectLst/>
                <a:latin typeface="Calibri" panose="020F0502020204030204" pitchFamily="34" charset="0"/>
              </a:rPr>
              <a:t>quam</a:t>
            </a:r>
            <a:r>
              <a:rPr lang="en-US">
                <a:effectLst/>
                <a:latin typeface="Calibri" panose="020F0502020204030204" pitchFamily="34" charset="0"/>
              </a:rPr>
              <a:t> Un </a:t>
            </a:r>
            <a:r>
              <a:rPr lang="en-US" err="1">
                <a:effectLst/>
                <a:latin typeface="Calibri" panose="020F0502020204030204" pitchFamily="34" charset="0"/>
              </a:rPr>
              <a:t>tio</a:t>
            </a:r>
            <a:r>
              <a:rPr lang="en-US">
                <a:effectLst/>
                <a:latin typeface="Calibri" panose="020F0502020204030204" pitchFamily="34" charset="0"/>
              </a:rPr>
              <a:t>. Tas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del </a:t>
            </a:r>
            <a:r>
              <a:rPr lang="en-US" err="1">
                <a:effectLst/>
                <a:latin typeface="Calibri" panose="020F0502020204030204" pitchFamily="34" charset="0"/>
              </a:rPr>
              <a:t>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eatia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voluptatet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parchiliqui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cu.Aximus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explit</a:t>
            </a:r>
            <a:r>
              <a:rPr lang="en-US">
                <a:effectLst/>
                <a:latin typeface="Calibri" panose="020F0502020204030204" pitchFamily="34" charset="0"/>
              </a:rPr>
              <a:t> et </a:t>
            </a:r>
            <a:r>
              <a:rPr lang="en-US" err="1">
                <a:effectLst/>
                <a:latin typeface="Calibri" panose="020F0502020204030204" pitchFamily="34" charset="0"/>
              </a:rPr>
              <a:t>vitis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nonsequam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ium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idis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essi</a:t>
            </a:r>
            <a:r>
              <a:rPr lang="en-US">
                <a:effectLst/>
                <a:latin typeface="Calibri" panose="020F0502020204030204" pitchFamily="34" charset="0"/>
              </a:rPr>
              <a:t> in </a:t>
            </a:r>
            <a:r>
              <a:rPr lang="en-US" err="1">
                <a:effectLst/>
                <a:latin typeface="Calibri" panose="020F0502020204030204" pitchFamily="34" charset="0"/>
              </a:rPr>
              <a:t>pelita</a:t>
            </a:r>
            <a:r>
              <a:rPr lang="en-US">
                <a:effectLst/>
                <a:latin typeface="Calibri" panose="020F0502020204030204" pitchFamily="34" charset="0"/>
              </a:rPr>
              <a:t> dis </a:t>
            </a:r>
            <a:r>
              <a:rPr lang="en-US" err="1">
                <a:effectLst/>
                <a:latin typeface="Calibri" panose="020F0502020204030204" pitchFamily="34" charset="0"/>
              </a:rPr>
              <a:t>sinctur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modigentin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taquis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dolorupid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minciaeperisEvelit</a:t>
            </a:r>
            <a:endParaRPr lang="en-US">
              <a:effectLst/>
              <a:latin typeface="Calibri" panose="020F0502020204030204" pitchFamily="34" charset="0"/>
            </a:endParaRPr>
          </a:p>
          <a:p>
            <a:endParaRPr lang="en-US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454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harmac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A4C8813-F800-B744-AE31-A7395D7A798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AB38D2-E1C1-E4D7-520D-7C53F3AB47EA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rgbClr val="D1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382BE52-65B7-3A97-F734-EB55D2A2F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00" y="1704983"/>
            <a:ext cx="6885336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C194FDD-016E-E3B5-C37D-8B3A8C98D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402" y="2076287"/>
            <a:ext cx="6885337" cy="17441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headline goes here 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6E83A3-31B3-FD07-1AFD-B2EA92CB84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401" y="3869785"/>
            <a:ext cx="6885337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" panose="020F0502020204030204" pitchFamily="34" charset="0"/>
              </a:rPr>
              <a:t>Lorem ipsum dolor </a:t>
            </a:r>
            <a:r>
              <a:rPr lang="en-US" err="1">
                <a:effectLst/>
                <a:latin typeface="Calibri" panose="020F0502020204030204" pitchFamily="34" charset="0"/>
              </a:rPr>
              <a:t>quam</a:t>
            </a:r>
            <a:r>
              <a:rPr lang="en-US">
                <a:effectLst/>
                <a:latin typeface="Calibri" panose="020F0502020204030204" pitchFamily="34" charset="0"/>
              </a:rPr>
              <a:t> Un </a:t>
            </a:r>
            <a:r>
              <a:rPr lang="en-US" err="1">
                <a:effectLst/>
                <a:latin typeface="Calibri" panose="020F0502020204030204" pitchFamily="34" charset="0"/>
              </a:rPr>
              <a:t>tio</a:t>
            </a:r>
            <a:r>
              <a:rPr lang="en-US">
                <a:effectLst/>
                <a:latin typeface="Calibri" panose="020F0502020204030204" pitchFamily="34" charset="0"/>
              </a:rPr>
              <a:t>. Tas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del </a:t>
            </a:r>
            <a:r>
              <a:rPr lang="en-US" err="1">
                <a:effectLst/>
                <a:latin typeface="Calibri" panose="020F0502020204030204" pitchFamily="34" charset="0"/>
              </a:rPr>
              <a:t>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eatia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voluptatet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parchiliqui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cu.Aximus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explit</a:t>
            </a:r>
            <a:r>
              <a:rPr lang="en-US">
                <a:effectLst/>
                <a:latin typeface="Calibri" panose="020F0502020204030204" pitchFamily="34" charset="0"/>
              </a:rPr>
              <a:t> et </a:t>
            </a:r>
            <a:r>
              <a:rPr lang="en-US" err="1">
                <a:effectLst/>
                <a:latin typeface="Calibri" panose="020F0502020204030204" pitchFamily="34" charset="0"/>
              </a:rPr>
              <a:t>vitis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nonsequam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ium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idis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essi</a:t>
            </a:r>
            <a:r>
              <a:rPr lang="en-US">
                <a:effectLst/>
                <a:latin typeface="Calibri" panose="020F0502020204030204" pitchFamily="34" charset="0"/>
              </a:rPr>
              <a:t> in </a:t>
            </a:r>
            <a:r>
              <a:rPr lang="en-US" err="1">
                <a:effectLst/>
                <a:latin typeface="Calibri" panose="020F0502020204030204" pitchFamily="34" charset="0"/>
              </a:rPr>
              <a:t>pelita</a:t>
            </a:r>
            <a:r>
              <a:rPr lang="en-US">
                <a:effectLst/>
                <a:latin typeface="Calibri" panose="020F0502020204030204" pitchFamily="34" charset="0"/>
              </a:rPr>
              <a:t> dis </a:t>
            </a:r>
            <a:r>
              <a:rPr lang="en-US" err="1">
                <a:effectLst/>
                <a:latin typeface="Calibri" panose="020F0502020204030204" pitchFamily="34" charset="0"/>
              </a:rPr>
              <a:t>sinctur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modigentin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taquis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dolorupid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minciaeperisEvelit</a:t>
            </a:r>
            <a:endParaRPr lang="en-US">
              <a:effectLst/>
              <a:latin typeface="Calibri" panose="020F0502020204030204" pitchFamily="34" charset="0"/>
            </a:endParaRPr>
          </a:p>
          <a:p>
            <a:endParaRPr lang="en-US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445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medic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A4C8813-F800-B744-AE31-A7395D7A798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38900"/>
          </a:xfrm>
          <a:prstGeom prst="rect">
            <a:avLst/>
          </a:prstGeom>
          <a:ln>
            <a:noFill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557B5A-5DF5-45D8-30D1-3DB327558701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rgbClr val="D1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B592465-ED19-C989-506E-B668B106C4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00" y="1704983"/>
            <a:ext cx="6885336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DD95D2-11FA-AD1C-ED07-FDEAD269D5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402" y="2076287"/>
            <a:ext cx="6885337" cy="17441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headline goes here 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2B4A67-8746-AC90-667A-9D658400F6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401" y="3869785"/>
            <a:ext cx="6885337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" panose="020F0502020204030204" pitchFamily="34" charset="0"/>
              </a:rPr>
              <a:t>Lorem ipsum dolor </a:t>
            </a:r>
            <a:r>
              <a:rPr lang="en-US" err="1">
                <a:effectLst/>
                <a:latin typeface="Calibri" panose="020F0502020204030204" pitchFamily="34" charset="0"/>
              </a:rPr>
              <a:t>quam</a:t>
            </a:r>
            <a:r>
              <a:rPr lang="en-US">
                <a:effectLst/>
                <a:latin typeface="Calibri" panose="020F0502020204030204" pitchFamily="34" charset="0"/>
              </a:rPr>
              <a:t> Un </a:t>
            </a:r>
            <a:r>
              <a:rPr lang="en-US" err="1">
                <a:effectLst/>
                <a:latin typeface="Calibri" panose="020F0502020204030204" pitchFamily="34" charset="0"/>
              </a:rPr>
              <a:t>tio</a:t>
            </a:r>
            <a:r>
              <a:rPr lang="en-US">
                <a:effectLst/>
                <a:latin typeface="Calibri" panose="020F0502020204030204" pitchFamily="34" charset="0"/>
              </a:rPr>
              <a:t>. Tas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del </a:t>
            </a:r>
            <a:r>
              <a:rPr lang="en-US" err="1">
                <a:effectLst/>
                <a:latin typeface="Calibri" panose="020F0502020204030204" pitchFamily="34" charset="0"/>
              </a:rPr>
              <a:t>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eatia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voluptatet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parchiliqui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cu.Aximus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explit</a:t>
            </a:r>
            <a:r>
              <a:rPr lang="en-US">
                <a:effectLst/>
                <a:latin typeface="Calibri" panose="020F0502020204030204" pitchFamily="34" charset="0"/>
              </a:rPr>
              <a:t> et </a:t>
            </a:r>
            <a:r>
              <a:rPr lang="en-US" err="1">
                <a:effectLst/>
                <a:latin typeface="Calibri" panose="020F0502020204030204" pitchFamily="34" charset="0"/>
              </a:rPr>
              <a:t>vitis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nonsequam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ium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idis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essi</a:t>
            </a:r>
            <a:r>
              <a:rPr lang="en-US">
                <a:effectLst/>
                <a:latin typeface="Calibri" panose="020F0502020204030204" pitchFamily="34" charset="0"/>
              </a:rPr>
              <a:t> in </a:t>
            </a:r>
            <a:r>
              <a:rPr lang="en-US" err="1">
                <a:effectLst/>
                <a:latin typeface="Calibri" panose="020F0502020204030204" pitchFamily="34" charset="0"/>
              </a:rPr>
              <a:t>pelita</a:t>
            </a:r>
            <a:r>
              <a:rPr lang="en-US">
                <a:effectLst/>
                <a:latin typeface="Calibri" panose="020F0502020204030204" pitchFamily="34" charset="0"/>
              </a:rPr>
              <a:t> dis </a:t>
            </a:r>
            <a:r>
              <a:rPr lang="en-US" err="1">
                <a:effectLst/>
                <a:latin typeface="Calibri" panose="020F0502020204030204" pitchFamily="34" charset="0"/>
              </a:rPr>
              <a:t>sinctur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modigentin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taquis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dolorupid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minciaeperisEvelit</a:t>
            </a:r>
            <a:endParaRPr lang="en-US">
              <a:effectLst/>
              <a:latin typeface="Calibri" panose="020F0502020204030204" pitchFamily="34" charset="0"/>
            </a:endParaRPr>
          </a:p>
          <a:p>
            <a:endParaRPr lang="en-US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847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singl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4119C-4522-2346-B429-A6EB20167B4D}"/>
              </a:ext>
            </a:extLst>
          </p:cNvPr>
          <p:cNvSpPr/>
          <p:nvPr userDrawn="1"/>
        </p:nvSpPr>
        <p:spPr>
          <a:xfrm>
            <a:off x="0" y="1"/>
            <a:ext cx="6096000" cy="6445304"/>
          </a:xfrm>
          <a:prstGeom prst="rect">
            <a:avLst/>
          </a:prstGeom>
          <a:solidFill>
            <a:srgbClr val="E41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E47A57-564D-FD47-80DD-B23D1E8113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265" cy="64389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place a photo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00E5B8-7EFE-FCBB-9772-EBAB9579D54D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DAC1B3C-2A44-5110-E24C-1A0B9D008C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81" y="3545895"/>
            <a:ext cx="4575135" cy="19149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" panose="020F0502020204030204" pitchFamily="34" charset="0"/>
              </a:rPr>
              <a:t>Lorem ipsum dolor </a:t>
            </a:r>
            <a:r>
              <a:rPr lang="en-US" err="1">
                <a:effectLst/>
                <a:latin typeface="Calibri" panose="020F0502020204030204" pitchFamily="34" charset="0"/>
              </a:rPr>
              <a:t>quam</a:t>
            </a:r>
            <a:r>
              <a:rPr lang="en-US">
                <a:effectLst/>
                <a:latin typeface="Calibri" panose="020F0502020204030204" pitchFamily="34" charset="0"/>
              </a:rPr>
              <a:t> Un </a:t>
            </a:r>
            <a:r>
              <a:rPr lang="en-US" err="1">
                <a:effectLst/>
                <a:latin typeface="Calibri" panose="020F0502020204030204" pitchFamily="34" charset="0"/>
              </a:rPr>
              <a:t>tio</a:t>
            </a:r>
            <a:r>
              <a:rPr lang="en-US">
                <a:effectLst/>
                <a:latin typeface="Calibri" panose="020F0502020204030204" pitchFamily="34" charset="0"/>
              </a:rPr>
              <a:t>. Tas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del </a:t>
            </a:r>
            <a:r>
              <a:rPr lang="en-US" err="1">
                <a:effectLst/>
                <a:latin typeface="Calibri" panose="020F0502020204030204" pitchFamily="34" charset="0"/>
              </a:rPr>
              <a:t>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eatia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voluptatet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parchiliqui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cu.Aximus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explit</a:t>
            </a:r>
            <a:r>
              <a:rPr lang="en-US">
                <a:effectLst/>
                <a:latin typeface="Calibri" panose="020F0502020204030204" pitchFamily="34" charset="0"/>
              </a:rPr>
              <a:t> et </a:t>
            </a:r>
            <a:r>
              <a:rPr lang="en-US" err="1">
                <a:effectLst/>
                <a:latin typeface="Calibri" panose="020F0502020204030204" pitchFamily="34" charset="0"/>
              </a:rPr>
              <a:t>vitis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nonsequam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ium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idis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essi</a:t>
            </a:r>
            <a:r>
              <a:rPr lang="en-US">
                <a:effectLst/>
                <a:latin typeface="Calibri" panose="020F0502020204030204" pitchFamily="34" charset="0"/>
              </a:rPr>
              <a:t> in </a:t>
            </a:r>
            <a:r>
              <a:rPr lang="en-US" err="1">
                <a:effectLst/>
                <a:latin typeface="Calibri" panose="020F0502020204030204" pitchFamily="34" charset="0"/>
              </a:rPr>
              <a:t>pelita</a:t>
            </a:r>
            <a:r>
              <a:rPr lang="en-US">
                <a:effectLst/>
                <a:latin typeface="Calibri" panose="020F0502020204030204" pitchFamily="34" charset="0"/>
              </a:rPr>
              <a:t> dis </a:t>
            </a:r>
            <a:r>
              <a:rPr lang="en-US" err="1">
                <a:effectLst/>
                <a:latin typeface="Calibri" panose="020F0502020204030204" pitchFamily="34" charset="0"/>
              </a:rPr>
              <a:t>sinctur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modigentin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taquis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dolorupid</a:t>
            </a:r>
            <a:endParaRPr lang="en-US"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971F76-2A10-BA18-F950-9416F81BBA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81" y="1075653"/>
            <a:ext cx="457513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36002BE-CEED-C25E-6215-963F80B17B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982" y="1455193"/>
            <a:ext cx="4575135" cy="209070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with half page photo</a:t>
            </a:r>
          </a:p>
        </p:txBody>
      </p:sp>
    </p:spTree>
    <p:extLst>
      <p:ext uri="{BB962C8B-B14F-4D97-AF65-F5344CB8AC3E}">
        <p14:creationId xmlns:p14="http://schemas.microsoft.com/office/powerpoint/2010/main" val="86017797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9C8CD2-200F-C4D5-E0B7-DA73FAE87E91}"/>
              </a:ext>
            </a:extLst>
          </p:cNvPr>
          <p:cNvSpPr/>
          <p:nvPr userDrawn="1"/>
        </p:nvSpPr>
        <p:spPr>
          <a:xfrm>
            <a:off x="0" y="-3810"/>
            <a:ext cx="12192000" cy="6438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27B4F4E-797B-A973-050C-D8002790A0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81" y="3545895"/>
            <a:ext cx="4575135" cy="19149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" panose="020F0502020204030204" pitchFamily="34" charset="0"/>
              </a:rPr>
              <a:t>Lorem ipsum dolor </a:t>
            </a:r>
            <a:r>
              <a:rPr lang="en-US" err="1">
                <a:effectLst/>
                <a:latin typeface="Calibri" panose="020F0502020204030204" pitchFamily="34" charset="0"/>
              </a:rPr>
              <a:t>quam</a:t>
            </a:r>
            <a:r>
              <a:rPr lang="en-US">
                <a:effectLst/>
                <a:latin typeface="Calibri" panose="020F0502020204030204" pitchFamily="34" charset="0"/>
              </a:rPr>
              <a:t> Un </a:t>
            </a:r>
            <a:r>
              <a:rPr lang="en-US" err="1">
                <a:effectLst/>
                <a:latin typeface="Calibri" panose="020F0502020204030204" pitchFamily="34" charset="0"/>
              </a:rPr>
              <a:t>tio</a:t>
            </a:r>
            <a:r>
              <a:rPr lang="en-US">
                <a:effectLst/>
                <a:latin typeface="Calibri" panose="020F0502020204030204" pitchFamily="34" charset="0"/>
              </a:rPr>
              <a:t>. Tas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del </a:t>
            </a:r>
            <a:r>
              <a:rPr lang="en-US" err="1">
                <a:effectLst/>
                <a:latin typeface="Calibri" panose="020F0502020204030204" pitchFamily="34" charset="0"/>
              </a:rPr>
              <a:t>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eatia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voluptatet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parchiliqui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cu.Aximus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explit</a:t>
            </a:r>
            <a:r>
              <a:rPr lang="en-US">
                <a:effectLst/>
                <a:latin typeface="Calibri" panose="020F0502020204030204" pitchFamily="34" charset="0"/>
              </a:rPr>
              <a:t> et </a:t>
            </a:r>
            <a:r>
              <a:rPr lang="en-US" err="1">
                <a:effectLst/>
                <a:latin typeface="Calibri" panose="020F0502020204030204" pitchFamily="34" charset="0"/>
              </a:rPr>
              <a:t>vitis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nonsequam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ium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idis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essi</a:t>
            </a:r>
            <a:r>
              <a:rPr lang="en-US">
                <a:effectLst/>
                <a:latin typeface="Calibri" panose="020F0502020204030204" pitchFamily="34" charset="0"/>
              </a:rPr>
              <a:t> in </a:t>
            </a:r>
            <a:r>
              <a:rPr lang="en-US" err="1">
                <a:effectLst/>
                <a:latin typeface="Calibri" panose="020F0502020204030204" pitchFamily="34" charset="0"/>
              </a:rPr>
              <a:t>pelita</a:t>
            </a:r>
            <a:r>
              <a:rPr lang="en-US">
                <a:effectLst/>
                <a:latin typeface="Calibri" panose="020F0502020204030204" pitchFamily="34" charset="0"/>
              </a:rPr>
              <a:t> dis </a:t>
            </a:r>
            <a:r>
              <a:rPr lang="en-US" err="1">
                <a:effectLst/>
                <a:latin typeface="Calibri" panose="020F0502020204030204" pitchFamily="34" charset="0"/>
              </a:rPr>
              <a:t>sinctur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modigentin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taquis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dolorupid</a:t>
            </a:r>
            <a:endParaRPr lang="en-US"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CF0607A-6DAE-1BCA-137C-166B7FDF2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81" y="1075653"/>
            <a:ext cx="457513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D5D4C58-E052-A07B-9A34-CB1E5ED1C4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982" y="1455193"/>
            <a:ext cx="4575135" cy="209070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headline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r>
              <a:rPr lang="en-US">
                <a:effectLst/>
                <a:latin typeface="Calibri Light" panose="020F0302020204030204" pitchFamily="34" charset="0"/>
              </a:rPr>
              <a:t>Agenda/timeline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7BCB3F-6A63-3C42-A959-CB24947EE911}"/>
              </a:ext>
            </a:extLst>
          </p:cNvPr>
          <p:cNvSpPr/>
          <p:nvPr userDrawn="1"/>
        </p:nvSpPr>
        <p:spPr>
          <a:xfrm>
            <a:off x="6096001" y="-7620"/>
            <a:ext cx="6096000" cy="643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45BD609-C3ED-804A-A04C-99EB47A9CB5C}"/>
              </a:ext>
            </a:extLst>
          </p:cNvPr>
          <p:cNvCxnSpPr>
            <a:cxnSpLocks/>
          </p:cNvCxnSpPr>
          <p:nvPr userDrawn="1"/>
        </p:nvCxnSpPr>
        <p:spPr>
          <a:xfrm>
            <a:off x="7061198" y="0"/>
            <a:ext cx="0" cy="6431280"/>
          </a:xfrm>
          <a:prstGeom prst="line">
            <a:avLst/>
          </a:prstGeom>
          <a:ln w="28575">
            <a:solidFill>
              <a:srgbClr val="E72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AD1274E-5480-F642-96CD-64FE7773E7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3800" y="280151"/>
            <a:ext cx="3124200" cy="345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80A3B72-9EDD-2C43-8F27-883B10CDBA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43800" y="625971"/>
            <a:ext cx="3124200" cy="810863"/>
          </a:xfrm>
          <a:prstGeom prst="rect">
            <a:avLst/>
          </a:prstGeom>
        </p:spPr>
        <p:txBody>
          <a:bodyPr lIns="91440" rIns="91440"/>
          <a:lstStyle>
            <a:lvl1pPr marL="152394" indent="-152394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Char char="•"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F2C55F3-F398-A143-971F-10E69A3B9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43800" y="1598362"/>
            <a:ext cx="3124200" cy="345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4155673-263A-4A4B-985F-B215F838F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43800" y="1944182"/>
            <a:ext cx="3124200" cy="810863"/>
          </a:xfrm>
          <a:prstGeom prst="rect">
            <a:avLst/>
          </a:prstGeom>
        </p:spPr>
        <p:txBody>
          <a:bodyPr lIns="91440" rIns="91440"/>
          <a:lstStyle>
            <a:lvl1pPr marL="152394" indent="-152394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Char char="•"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8151435C-8D73-B842-9587-A9A56F5B75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3800" y="2941389"/>
            <a:ext cx="3124200" cy="345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605E4DA-B83B-B947-A9D7-4EBA0FD281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43800" y="3287209"/>
            <a:ext cx="3124200" cy="810863"/>
          </a:xfrm>
          <a:prstGeom prst="rect">
            <a:avLst/>
          </a:prstGeom>
        </p:spPr>
        <p:txBody>
          <a:bodyPr lIns="91440" rIns="91440"/>
          <a:lstStyle>
            <a:lvl1pPr marL="152394" indent="-152394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Char char="•"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77E2A0F-58E1-444F-86C7-254748CE82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43800" y="4268020"/>
            <a:ext cx="3124200" cy="345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D372D67-8270-0442-9F6A-E91178652B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43800" y="4613840"/>
            <a:ext cx="3124200" cy="810863"/>
          </a:xfrm>
          <a:prstGeom prst="rect">
            <a:avLst/>
          </a:prstGeom>
        </p:spPr>
        <p:txBody>
          <a:bodyPr lIns="91440" rIns="91440"/>
          <a:lstStyle>
            <a:lvl1pPr marL="152394" indent="-152394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Char char="•"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EE6BAA70-3E45-F747-883A-BB23196EFD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43800" y="5594651"/>
            <a:ext cx="3124200" cy="345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42099625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7D2DD-DD14-AB68-F0D6-9A7DA330D56D}"/>
              </a:ext>
            </a:extLst>
          </p:cNvPr>
          <p:cNvSpPr/>
          <p:nvPr userDrawn="1"/>
        </p:nvSpPr>
        <p:spPr>
          <a:xfrm>
            <a:off x="0" y="0"/>
            <a:ext cx="12192000" cy="6440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9ADA5F2-8974-084A-8F0F-4CA6C8BB174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1102" y="0"/>
            <a:ext cx="2570898" cy="6438900"/>
          </a:xfrm>
          <a:prstGeom prst="rect">
            <a:avLst/>
          </a:prstGeom>
        </p:spPr>
      </p:pic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AA5B74F9-0210-A045-BBF2-1225E91F4F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23286" y="3451944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7BC5C308-E00B-354E-945A-678898CB6A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18786" y="3451944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CA5FF260-D017-E443-A334-DC6846042F7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185" y="1437909"/>
            <a:ext cx="9287779" cy="7380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 </a:t>
            </a:r>
            <a:r>
              <a:rPr lang="en-US" err="1">
                <a:effectLst/>
                <a:latin typeface="Calibri Light" panose="020F0302020204030204" pitchFamily="34" charset="0"/>
              </a:rPr>
              <a:t>pt</a:t>
            </a:r>
            <a:r>
              <a:rPr lang="en-US">
                <a:effectLst/>
                <a:latin typeface="Calibri Light" panose="020F0302020204030204" pitchFamily="34" charset="0"/>
              </a:rPr>
              <a:t> Agenda/timeline headline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A47C18E1-4935-DC42-8D0E-FFCDA0F317C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1184" y="2310614"/>
            <a:ext cx="9287778" cy="713858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impoasimentis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omni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m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4479F7B0-74E6-7346-9B7A-CE7DDEC716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42439" y="3878728"/>
            <a:ext cx="1788583" cy="1605261"/>
          </a:xfrm>
          <a:prstGeom prst="rect">
            <a:avLst/>
          </a:prstGeom>
        </p:spPr>
        <p:txBody>
          <a:bodyPr lIns="91440" rIns="91440"/>
          <a:lstStyle>
            <a:lvl1pPr marL="152394" indent="-152394">
              <a:lnSpc>
                <a:spcPct val="100000"/>
              </a:lnSpc>
              <a:spcBef>
                <a:spcPts val="333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33">
                <a:solidFill>
                  <a:schemeClr val="bg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40CD7A7B-84BA-CD4C-A371-6E0A9E5141E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6747" y="3451944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C8231DB-DAC5-5B4D-B7D0-A230279E09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33556" y="3451944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DC9BE51-F73E-2B6A-2A15-DD2E5CB55B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14286" y="3451944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D0E992D-F5C6-88F2-2BB5-D693BAD4257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18786" y="3897501"/>
            <a:ext cx="1788583" cy="1605261"/>
          </a:xfrm>
          <a:prstGeom prst="rect">
            <a:avLst/>
          </a:prstGeom>
        </p:spPr>
        <p:txBody>
          <a:bodyPr lIns="91440" rIns="91440"/>
          <a:lstStyle>
            <a:lvl1pPr marL="152394" indent="-152394">
              <a:lnSpc>
                <a:spcPct val="100000"/>
              </a:lnSpc>
              <a:spcBef>
                <a:spcPts val="333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33">
                <a:solidFill>
                  <a:schemeClr val="bg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0332528-BBC3-320F-08A4-DBFF01481F3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7598" y="3878728"/>
            <a:ext cx="1788583" cy="1605261"/>
          </a:xfrm>
          <a:prstGeom prst="rect">
            <a:avLst/>
          </a:prstGeom>
        </p:spPr>
        <p:txBody>
          <a:bodyPr lIns="91440" rIns="91440"/>
          <a:lstStyle>
            <a:lvl1pPr marL="152394" indent="-152394">
              <a:lnSpc>
                <a:spcPct val="100000"/>
              </a:lnSpc>
              <a:spcBef>
                <a:spcPts val="333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33">
                <a:solidFill>
                  <a:schemeClr val="bg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789BF4-EB6F-D8DD-47C9-DB7F180EF02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07230" y="3897501"/>
            <a:ext cx="1788583" cy="1605261"/>
          </a:xfrm>
          <a:prstGeom prst="rect">
            <a:avLst/>
          </a:prstGeom>
        </p:spPr>
        <p:txBody>
          <a:bodyPr lIns="91440" rIns="91440"/>
          <a:lstStyle>
            <a:lvl1pPr marL="152394" indent="-152394">
              <a:lnSpc>
                <a:spcPct val="100000"/>
              </a:lnSpc>
              <a:spcBef>
                <a:spcPts val="333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33">
                <a:solidFill>
                  <a:schemeClr val="bg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478EC12-B330-BB96-19CB-FBC24B0635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8143" y="3878728"/>
            <a:ext cx="1788583" cy="1605261"/>
          </a:xfrm>
          <a:prstGeom prst="rect">
            <a:avLst/>
          </a:prstGeom>
        </p:spPr>
        <p:txBody>
          <a:bodyPr lIns="91440" rIns="91440"/>
          <a:lstStyle>
            <a:lvl1pPr marL="152394" indent="-152394">
              <a:lnSpc>
                <a:spcPct val="100000"/>
              </a:lnSpc>
              <a:spcBef>
                <a:spcPts val="333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333">
                <a:solidFill>
                  <a:schemeClr val="bg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91434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B5F23E-5681-4195-5B28-C9066257E4AD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84308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B0F243-9182-7137-8419-47FF7F70FC94}"/>
              </a:ext>
            </a:extLst>
          </p:cNvPr>
          <p:cNvSpPr/>
          <p:nvPr userDrawn="1"/>
        </p:nvSpPr>
        <p:spPr>
          <a:xfrm>
            <a:off x="0" y="0"/>
            <a:ext cx="6095998" cy="643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4AFC823-85FC-1EBA-3B09-CA512B9680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3" y="3543026"/>
            <a:ext cx="4575135" cy="19149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" panose="020F0502020204030204" pitchFamily="34" charset="0"/>
              </a:rPr>
              <a:t>Lorem ipsum dolor </a:t>
            </a:r>
            <a:r>
              <a:rPr lang="en-US" err="1">
                <a:effectLst/>
                <a:latin typeface="Calibri" panose="020F0502020204030204" pitchFamily="34" charset="0"/>
              </a:rPr>
              <a:t>quam</a:t>
            </a:r>
            <a:r>
              <a:rPr lang="en-US">
                <a:effectLst/>
                <a:latin typeface="Calibri" panose="020F0502020204030204" pitchFamily="34" charset="0"/>
              </a:rPr>
              <a:t> Un </a:t>
            </a:r>
            <a:r>
              <a:rPr lang="en-US" err="1">
                <a:effectLst/>
                <a:latin typeface="Calibri" panose="020F0502020204030204" pitchFamily="34" charset="0"/>
              </a:rPr>
              <a:t>tio</a:t>
            </a:r>
            <a:r>
              <a:rPr lang="en-US">
                <a:effectLst/>
                <a:latin typeface="Calibri" panose="020F0502020204030204" pitchFamily="34" charset="0"/>
              </a:rPr>
              <a:t>. Tas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del </a:t>
            </a:r>
            <a:r>
              <a:rPr lang="en-US" err="1">
                <a:effectLst/>
                <a:latin typeface="Calibri" panose="020F0502020204030204" pitchFamily="34" charset="0"/>
              </a:rPr>
              <a:t>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eatia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voluptatet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parchiliqui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cu.Aximus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explit</a:t>
            </a:r>
            <a:r>
              <a:rPr lang="en-US">
                <a:effectLst/>
                <a:latin typeface="Calibri" panose="020F0502020204030204" pitchFamily="34" charset="0"/>
              </a:rPr>
              <a:t> et </a:t>
            </a:r>
            <a:r>
              <a:rPr lang="en-US" err="1">
                <a:effectLst/>
                <a:latin typeface="Calibri" panose="020F0502020204030204" pitchFamily="34" charset="0"/>
              </a:rPr>
              <a:t>vitis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nonsequam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ium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idis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essi</a:t>
            </a:r>
            <a:r>
              <a:rPr lang="en-US">
                <a:effectLst/>
                <a:latin typeface="Calibri" panose="020F0502020204030204" pitchFamily="34" charset="0"/>
              </a:rPr>
              <a:t> in </a:t>
            </a:r>
            <a:r>
              <a:rPr lang="en-US" err="1">
                <a:effectLst/>
                <a:latin typeface="Calibri" panose="020F0502020204030204" pitchFamily="34" charset="0"/>
              </a:rPr>
              <a:t>pelita</a:t>
            </a:r>
            <a:r>
              <a:rPr lang="en-US">
                <a:effectLst/>
                <a:latin typeface="Calibri" panose="020F0502020204030204" pitchFamily="34" charset="0"/>
              </a:rPr>
              <a:t> dis </a:t>
            </a:r>
            <a:r>
              <a:rPr lang="en-US" err="1">
                <a:effectLst/>
                <a:latin typeface="Calibri" panose="020F0502020204030204" pitchFamily="34" charset="0"/>
              </a:rPr>
              <a:t>sinctur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modigentin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taquis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dolorupid</a:t>
            </a:r>
            <a:endParaRPr lang="en-US"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326E809-7399-FA63-430A-C4D345717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53" y="1072783"/>
            <a:ext cx="457513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224D0F4-3778-3A8B-82CE-94DB99C1DD3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554" y="1452324"/>
            <a:ext cx="4575135" cy="209070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headline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r>
              <a:rPr lang="en-US">
                <a:effectLst/>
                <a:latin typeface="Calibri Light" panose="020F0302020204030204" pitchFamily="34" charset="0"/>
              </a:rPr>
              <a:t>Agenda/timeline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45BD609-C3ED-804A-A04C-99EB47A9CB5C}"/>
              </a:ext>
            </a:extLst>
          </p:cNvPr>
          <p:cNvCxnSpPr>
            <a:cxnSpLocks/>
          </p:cNvCxnSpPr>
          <p:nvPr userDrawn="1"/>
        </p:nvCxnSpPr>
        <p:spPr>
          <a:xfrm>
            <a:off x="7061198" y="0"/>
            <a:ext cx="0" cy="6431280"/>
          </a:xfrm>
          <a:prstGeom prst="line">
            <a:avLst/>
          </a:prstGeom>
          <a:ln w="28575">
            <a:solidFill>
              <a:srgbClr val="E72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AD1274E-5480-F642-96CD-64FE7773E7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48098" y="280151"/>
            <a:ext cx="2864387" cy="195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80A3B72-9EDD-2C43-8F27-883B10CDBA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48098" y="625971"/>
            <a:ext cx="2864387" cy="37346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F2C55F3-F398-A143-971F-10E69A3B9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8098" y="1598362"/>
            <a:ext cx="2864387" cy="195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4155673-263A-4A4B-985F-B215F838F0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48098" y="1944182"/>
            <a:ext cx="2864387" cy="38753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8151435C-8D73-B842-9587-A9A56F5B75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48098" y="2941389"/>
            <a:ext cx="2864387" cy="195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605E4DA-B83B-B947-A9D7-4EBA0FD2813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48098" y="3287211"/>
            <a:ext cx="2864387" cy="37552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77E2A0F-58E1-444F-86C7-254748CE82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48098" y="4268020"/>
            <a:ext cx="2864387" cy="195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D372D67-8270-0442-9F6A-E91178652B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648098" y="4613841"/>
            <a:ext cx="2864387" cy="36591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EE6BAA70-3E45-F747-883A-BB23196EFD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48098" y="5594651"/>
            <a:ext cx="2864387" cy="195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DF64F42-FB07-D94F-AF25-2130CC8FA72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48098" y="5940472"/>
            <a:ext cx="2864387" cy="361148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34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E94B95-10A1-31C0-3366-6D436C266CF5}"/>
              </a:ext>
            </a:extLst>
          </p:cNvPr>
          <p:cNvSpPr/>
          <p:nvPr userDrawn="1"/>
        </p:nvSpPr>
        <p:spPr>
          <a:xfrm>
            <a:off x="0" y="0"/>
            <a:ext cx="12192000" cy="643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908A9-5987-6C47-B9BA-F5F426FC6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6417"/>
            <a:ext cx="12192000" cy="6858000"/>
          </a:xfrm>
          <a:prstGeom prst="rect">
            <a:avLst/>
          </a:prstGeom>
        </p:spPr>
      </p:pic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AA5B74F9-0210-A045-BBF2-1225E91F4F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8708" y="3971817"/>
            <a:ext cx="150763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211D9967-5AE1-0D49-B2ED-EF32DEB26E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8708" y="4398601"/>
            <a:ext cx="1507639" cy="1899687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bg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impoasimentis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omnim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286D-E109-2044-A2E0-B361B1D7A0D8}"/>
              </a:ext>
            </a:extLst>
          </p:cNvPr>
          <p:cNvGrpSpPr/>
          <p:nvPr userDrawn="1"/>
        </p:nvGrpSpPr>
        <p:grpSpPr>
          <a:xfrm>
            <a:off x="-10584" y="3182876"/>
            <a:ext cx="11961754" cy="58066"/>
            <a:chOff x="-12701" y="3627462"/>
            <a:chExt cx="14354105" cy="6967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44213B-A467-BF45-AC66-B01BEF8ACD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15754" y="3627462"/>
              <a:ext cx="2025650" cy="69679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EC6D507-96AD-7A4B-805D-F57B5F570C07}"/>
                </a:ext>
              </a:extLst>
            </p:cNvPr>
            <p:cNvCxnSpPr/>
            <p:nvPr userDrawn="1"/>
          </p:nvCxnSpPr>
          <p:spPr>
            <a:xfrm>
              <a:off x="-12701" y="3657599"/>
              <a:ext cx="13585371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138E56-A5F9-F046-86F9-88E0D3B1BF0D}"/>
              </a:ext>
            </a:extLst>
          </p:cNvPr>
          <p:cNvCxnSpPr>
            <a:cxnSpLocks/>
          </p:cNvCxnSpPr>
          <p:nvPr userDrawn="1"/>
        </p:nvCxnSpPr>
        <p:spPr>
          <a:xfrm>
            <a:off x="630028" y="3207990"/>
            <a:ext cx="0" cy="738713"/>
          </a:xfrm>
          <a:prstGeom prst="line">
            <a:avLst/>
          </a:prstGeom>
          <a:ln w="44450" cap="rnd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D9A641CC-071F-5D45-9A9F-FA4DEC4572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05600" y="4366897"/>
            <a:ext cx="150763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D2E98ED9-DD18-4247-A1D1-DE7DABEB89F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05600" y="4793680"/>
            <a:ext cx="1507639" cy="160526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bg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impoasimentis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omnim</a:t>
            </a:r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72811B-062D-034A-9A43-A5F6CFA122F9}"/>
              </a:ext>
            </a:extLst>
          </p:cNvPr>
          <p:cNvCxnSpPr>
            <a:cxnSpLocks/>
          </p:cNvCxnSpPr>
          <p:nvPr userDrawn="1"/>
        </p:nvCxnSpPr>
        <p:spPr>
          <a:xfrm>
            <a:off x="2237214" y="3207990"/>
            <a:ext cx="0" cy="1143000"/>
          </a:xfrm>
          <a:prstGeom prst="line">
            <a:avLst/>
          </a:prstGeom>
          <a:ln w="44450" cap="rnd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A0A5CAFE-1276-EF47-8533-3CFEA143BD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13703" y="3686752"/>
            <a:ext cx="150763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BB8A0674-AC13-9B4E-88AA-397AF3A5C20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13703" y="4113535"/>
            <a:ext cx="1507639" cy="160526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bg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impoasimentis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omnim</a:t>
            </a: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FF4452-820F-C24A-A4BA-4EE829DD0592}"/>
              </a:ext>
            </a:extLst>
          </p:cNvPr>
          <p:cNvCxnSpPr>
            <a:cxnSpLocks/>
          </p:cNvCxnSpPr>
          <p:nvPr userDrawn="1"/>
        </p:nvCxnSpPr>
        <p:spPr>
          <a:xfrm>
            <a:off x="3844401" y="3207990"/>
            <a:ext cx="0" cy="457200"/>
          </a:xfrm>
          <a:prstGeom prst="line">
            <a:avLst/>
          </a:prstGeom>
          <a:ln w="44450" cap="rnd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B09AFE29-7F83-E645-BBAA-0E78529A2F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20595" y="3977472"/>
            <a:ext cx="150763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9B0303E3-8F8D-F34D-B9CD-2340E1862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0595" y="4404256"/>
            <a:ext cx="1507639" cy="160526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bg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impoasimentis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omnim</a:t>
            </a:r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0B4B068-6F70-7842-88E9-B16E7D6310A5}"/>
              </a:ext>
            </a:extLst>
          </p:cNvPr>
          <p:cNvCxnSpPr>
            <a:cxnSpLocks/>
          </p:cNvCxnSpPr>
          <p:nvPr userDrawn="1"/>
        </p:nvCxnSpPr>
        <p:spPr>
          <a:xfrm>
            <a:off x="5451293" y="3207990"/>
            <a:ext cx="0" cy="738713"/>
          </a:xfrm>
          <a:prstGeom prst="line">
            <a:avLst/>
          </a:prstGeom>
          <a:ln w="44450" cap="rnd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E0C688EA-F105-8E45-84BC-5571B409D54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27486" y="4372552"/>
            <a:ext cx="150763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F454254D-2008-1E4B-A3E4-32979D6D9F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27486" y="4799335"/>
            <a:ext cx="1507639" cy="160526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bg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impoasimentis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omnim</a:t>
            </a:r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19BF689-BABA-8C45-A5D1-6F8A038AFCE1}"/>
              </a:ext>
            </a:extLst>
          </p:cNvPr>
          <p:cNvCxnSpPr>
            <a:cxnSpLocks/>
          </p:cNvCxnSpPr>
          <p:nvPr userDrawn="1"/>
        </p:nvCxnSpPr>
        <p:spPr>
          <a:xfrm>
            <a:off x="7058184" y="3207990"/>
            <a:ext cx="0" cy="1143000"/>
          </a:xfrm>
          <a:prstGeom prst="line">
            <a:avLst/>
          </a:prstGeom>
          <a:ln w="44450" cap="rnd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68833513-EB76-234F-A58A-7623A5AC9B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34378" y="3681097"/>
            <a:ext cx="150763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F8E26B67-3667-5E4E-BD92-0CA06F26AF5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378" y="4107880"/>
            <a:ext cx="1507639" cy="160526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bg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impoasimentis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omnim</a:t>
            </a: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F618F36-0316-D94A-B324-B1A2199730FD}"/>
              </a:ext>
            </a:extLst>
          </p:cNvPr>
          <p:cNvCxnSpPr>
            <a:cxnSpLocks/>
          </p:cNvCxnSpPr>
          <p:nvPr userDrawn="1"/>
        </p:nvCxnSpPr>
        <p:spPr>
          <a:xfrm>
            <a:off x="8665076" y="3207990"/>
            <a:ext cx="0" cy="457200"/>
          </a:xfrm>
          <a:prstGeom prst="line">
            <a:avLst/>
          </a:prstGeom>
          <a:ln w="44450" cap="rnd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51D23448-6BBC-0B4E-B9E9-76870E4973F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141270" y="3971817"/>
            <a:ext cx="150763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8B8C8DBB-98C3-A646-9A55-D550DFD576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41270" y="4398601"/>
            <a:ext cx="1507639" cy="160526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bg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impoasimentis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omnim</a:t>
            </a:r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E713DC4-D643-6448-BD97-40F61B0AD388}"/>
              </a:ext>
            </a:extLst>
          </p:cNvPr>
          <p:cNvCxnSpPr>
            <a:cxnSpLocks/>
          </p:cNvCxnSpPr>
          <p:nvPr userDrawn="1"/>
        </p:nvCxnSpPr>
        <p:spPr>
          <a:xfrm>
            <a:off x="10271968" y="3207990"/>
            <a:ext cx="0" cy="738713"/>
          </a:xfrm>
          <a:prstGeom prst="line">
            <a:avLst/>
          </a:prstGeom>
          <a:ln w="44450" cap="rnd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54C778C-386B-928B-DB9F-0D812F99B8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568" y="1209495"/>
            <a:ext cx="457513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3CA1075-767C-810D-58F9-8A14B3F03BF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6568" y="1589036"/>
            <a:ext cx="11012333" cy="126520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headline 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r>
              <a:rPr lang="en-US">
                <a:effectLst/>
                <a:latin typeface="Calibri Light" panose="020F0302020204030204" pitchFamily="34" charset="0"/>
              </a:rPr>
              <a:t>Agenda/timeline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CF02F6-ABCA-46AF-F5C9-46AE80F91AA3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6487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A621BBC-BCC4-DB4F-A476-56F82C185D73}"/>
              </a:ext>
            </a:extLst>
          </p:cNvPr>
          <p:cNvSpPr/>
          <p:nvPr userDrawn="1"/>
        </p:nvSpPr>
        <p:spPr>
          <a:xfrm>
            <a:off x="6096000" y="0"/>
            <a:ext cx="6096000" cy="6434667"/>
          </a:xfrm>
          <a:prstGeom prst="rect">
            <a:avLst/>
          </a:prstGeom>
          <a:solidFill>
            <a:srgbClr val="EF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50C139-D0AC-544A-8CF2-8CD2921289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434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9993365-9024-118F-9AEE-C46C5DD6DF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569" y="3051245"/>
            <a:ext cx="1312333" cy="15034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FC9F956-1D97-A271-F2C3-02386D7BD9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90305" y="3051245"/>
            <a:ext cx="3414584" cy="15034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Lorem ipsum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Lorem ipsum 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r>
              <a:rPr lang="en-US">
                <a:effectLst/>
                <a:latin typeface="Calibri Light" panose="020F0302020204030204" pitchFamily="34" charset="0"/>
              </a:rPr>
              <a:t>Lorem ipsum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Lorem ipsum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FB51C-61FD-14DF-69EC-2DE659F12E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568" y="4638745"/>
            <a:ext cx="1312333" cy="15034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86282D-FFC9-DAEB-D8CD-137FB5533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90305" y="4638745"/>
            <a:ext cx="3414584" cy="15034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Lorem ipsum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Lorem ipsum 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r>
              <a:rPr lang="en-US">
                <a:effectLst/>
                <a:latin typeface="Calibri Light" panose="020F0302020204030204" pitchFamily="34" charset="0"/>
              </a:rPr>
              <a:t>Lorem ipsum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Lorem ipsum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3BB972F-0C35-6EC5-841A-D9DA9C119F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567" y="1209495"/>
            <a:ext cx="4865474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1CAF4C-76CF-3FAE-4FE8-05F51FD4EC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568" y="1589036"/>
            <a:ext cx="4865474" cy="129903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headline 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285631633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1DD5CB-8941-046C-4F5F-508DEB6A2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b="6111"/>
          <a:stretch/>
        </p:blipFill>
        <p:spPr>
          <a:xfrm>
            <a:off x="6096000" y="0"/>
            <a:ext cx="6096000" cy="6438900"/>
          </a:xfrm>
          <a:prstGeom prst="rect">
            <a:avLst/>
          </a:prstGeom>
          <a:solidFill>
            <a:srgbClr val="E41F35"/>
          </a:solidFill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9993365-9024-118F-9AEE-C46C5DD6DF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569" y="3051245"/>
            <a:ext cx="1312333" cy="15034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FC9F956-1D97-A271-F2C3-02386D7BD9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90305" y="3051245"/>
            <a:ext cx="3414584" cy="15034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Lorem ipsum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Lorem ipsum 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r>
              <a:rPr lang="en-US">
                <a:effectLst/>
                <a:latin typeface="Calibri Light" panose="020F0302020204030204" pitchFamily="34" charset="0"/>
              </a:rPr>
              <a:t>Lorem ipsum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Lorem ipsum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FB51C-61FD-14DF-69EC-2DE659F12E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568" y="4638745"/>
            <a:ext cx="1312333" cy="15034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00:00 – 00:00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86282D-FFC9-DAEB-D8CD-137FB5533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90305" y="4638745"/>
            <a:ext cx="3414584" cy="15034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Lorem ipsum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Lorem ipsum 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r>
              <a:rPr lang="en-US">
                <a:effectLst/>
                <a:latin typeface="Calibri Light" panose="020F0302020204030204" pitchFamily="34" charset="0"/>
              </a:rPr>
              <a:t>Lorem ipsum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endParaRPr lang="en-US">
              <a:effectLst/>
              <a:latin typeface="Calibri Light" panose="020F0302020204030204" pitchFamily="34" charset="0"/>
            </a:endParaRPr>
          </a:p>
          <a:p>
            <a:r>
              <a:rPr lang="en-US">
                <a:effectLst/>
                <a:latin typeface="Calibri Light" panose="020F0302020204030204" pitchFamily="34" charset="0"/>
              </a:rPr>
              <a:t>Lorem ipsum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3BB972F-0C35-6EC5-841A-D9DA9C119F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567" y="1209495"/>
            <a:ext cx="4865474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1CAF4C-76CF-3FAE-4FE8-05F51FD4EC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568" y="1589036"/>
            <a:ext cx="4865474" cy="129903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headline 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8832379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55EC9-41F2-7648-A3FE-98C8AECDE0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33458"/>
          </a:xfrm>
          <a:prstGeom prst="rect">
            <a:avLst/>
          </a:prstGeom>
          <a:solidFill>
            <a:srgbClr val="E41F35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EE608-886C-E04A-A7BD-3EEFA04D82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00" y="2178468"/>
            <a:ext cx="6885336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4DC0896-9197-BA48-8CD1-E33F7015E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402" y="2558008"/>
            <a:ext cx="6885337" cy="17441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headline goes here 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CF8801D-E5EB-7700-6CE6-79E733631F36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0556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95368B1-04E6-544A-8AE0-5B209ED84D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24000" y="3547400"/>
            <a:ext cx="1788583" cy="363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7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CC15879E-810E-D84A-8448-EC77109C46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24000" y="3974184"/>
            <a:ext cx="1788583" cy="810863"/>
          </a:xfrm>
          <a:prstGeom prst="rect">
            <a:avLst/>
          </a:prstGeom>
        </p:spPr>
        <p:txBody>
          <a:bodyPr lIns="91440" rIns="91440" anchor="t"/>
          <a:lstStyle>
            <a:lvl1pPr marL="152394" indent="-152394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58E0C7FB-3A11-D448-B5D7-C0508C3151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75806" y="3547400"/>
            <a:ext cx="1788583" cy="363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7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B8052A7E-1E21-8C4D-AEDF-BF8FDE8BD2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75806" y="3973494"/>
            <a:ext cx="1788583" cy="810863"/>
          </a:xfrm>
          <a:prstGeom prst="rect">
            <a:avLst/>
          </a:prstGeom>
        </p:spPr>
        <p:txBody>
          <a:bodyPr lIns="91440" rIns="91440" anchor="t"/>
          <a:lstStyle>
            <a:lvl1pPr marL="152394" indent="-152394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888BDC2B-F4C9-9C4A-9EE3-0FAB0538AD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27612" y="3542139"/>
            <a:ext cx="1788583" cy="363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7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A2F2B572-AD31-9742-9349-17A41304AA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27612" y="3973494"/>
            <a:ext cx="1788583" cy="810863"/>
          </a:xfrm>
          <a:prstGeom prst="rect">
            <a:avLst/>
          </a:prstGeom>
        </p:spPr>
        <p:txBody>
          <a:bodyPr lIns="91440" rIns="91440" anchor="t"/>
          <a:lstStyle>
            <a:lvl1pPr marL="152394" indent="-152394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44814CCD-45F2-5A4F-8251-C4C7315D52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79417" y="3542139"/>
            <a:ext cx="1788583" cy="363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75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E60B8FCA-AB61-E64C-A4CD-46D1DD7843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79417" y="3973494"/>
            <a:ext cx="1788583" cy="810863"/>
          </a:xfrm>
          <a:prstGeom prst="rect">
            <a:avLst/>
          </a:prstGeom>
        </p:spPr>
        <p:txBody>
          <a:bodyPr lIns="91440" rIns="91440" anchor="t"/>
          <a:lstStyle>
            <a:lvl1pPr marL="152394" indent="-152394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98C837F-5B54-FB4C-AE13-2677C20A78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1946127"/>
            <a:ext cx="11166278" cy="56021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Lorem ipsum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estex</a:t>
            </a:r>
            <a:r>
              <a:rPr lang="en-US">
                <a:effectLst/>
                <a:latin typeface="Calibri Light" panose="020F0302020204030204" pitchFamily="34" charset="0"/>
              </a:rPr>
              <a:t>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8947E84-E502-4FBA-4E0F-7F91511505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09AA359-13B6-B88B-9E38-645921AFAA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401680812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95368B1-04E6-544A-8AE0-5B209ED84D5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86889" y="3301164"/>
            <a:ext cx="1655805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here 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12CA360E-EDC2-8243-BD24-305461B3F4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0195" y="3301164"/>
            <a:ext cx="1655805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here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F04D9F-32D9-A244-B83B-37BDAF6139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6889" y="3718396"/>
            <a:ext cx="1655805" cy="2340239"/>
          </a:xfrm>
          <a:prstGeom prst="rect">
            <a:avLst/>
          </a:prstGeom>
        </p:spPr>
        <p:txBody>
          <a:bodyPr/>
          <a:lstStyle>
            <a:lvl1pPr marL="133345" indent="-133345">
              <a:buFont typeface="+mj-lt"/>
              <a:buAutoNum type="arabicPeriod"/>
              <a:defRPr sz="11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</a:t>
            </a:r>
            <a:r>
              <a:rPr lang="en-US" err="1"/>
              <a:t>quam</a:t>
            </a:r>
            <a:r>
              <a:rPr lang="en-US"/>
              <a:t> sit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7BBAD0B5-EFCA-6A47-9932-00980FFDB2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40195" y="3718396"/>
            <a:ext cx="1655805" cy="2340239"/>
          </a:xfrm>
          <a:prstGeom prst="rect">
            <a:avLst/>
          </a:prstGeom>
        </p:spPr>
        <p:txBody>
          <a:bodyPr/>
          <a:lstStyle>
            <a:lvl1pPr marL="133345" indent="-133345">
              <a:buFont typeface="+mj-lt"/>
              <a:buAutoNum type="arabicPeriod"/>
              <a:defRPr sz="11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</a:t>
            </a:r>
            <a:r>
              <a:rPr lang="en-US" err="1"/>
              <a:t>quam</a:t>
            </a:r>
            <a:r>
              <a:rPr lang="en-US"/>
              <a:t> sit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7E3F343-3041-F649-A069-B13C78193D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48683" y="3301164"/>
            <a:ext cx="1655805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here 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D883090E-F470-864A-8B06-991BCA4AD8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48683" y="3718396"/>
            <a:ext cx="1655805" cy="2340239"/>
          </a:xfrm>
          <a:prstGeom prst="rect">
            <a:avLst/>
          </a:prstGeom>
        </p:spPr>
        <p:txBody>
          <a:bodyPr/>
          <a:lstStyle>
            <a:lvl1pPr marL="133345" indent="-133345">
              <a:buFont typeface="+mj-lt"/>
              <a:buAutoNum type="arabicPeriod"/>
              <a:defRPr sz="11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</a:t>
            </a:r>
            <a:r>
              <a:rPr lang="en-US" err="1"/>
              <a:t>quam</a:t>
            </a:r>
            <a:r>
              <a:rPr lang="en-US"/>
              <a:t> sit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24F07615-6307-0F47-B1EE-CA979E62A9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4416" y="3301164"/>
            <a:ext cx="1655805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here 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FFC0A05B-E18E-8F4A-83F0-E4FCFBFC503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64416" y="3718396"/>
            <a:ext cx="1655805" cy="2340239"/>
          </a:xfrm>
          <a:prstGeom prst="rect">
            <a:avLst/>
          </a:prstGeom>
        </p:spPr>
        <p:txBody>
          <a:bodyPr/>
          <a:lstStyle>
            <a:lvl1pPr marL="133345" indent="-133345">
              <a:buFont typeface="+mj-lt"/>
              <a:buAutoNum type="arabicPeriod"/>
              <a:defRPr sz="11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</a:t>
            </a:r>
            <a:r>
              <a:rPr lang="en-US" err="1"/>
              <a:t>quam</a:t>
            </a:r>
            <a:r>
              <a:rPr lang="en-US"/>
              <a:t> sit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1CE051D9-52F3-B247-B722-55820E1E5F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6210" y="3301164"/>
            <a:ext cx="1655805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here 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BBA640FB-62F8-9A4E-8A4E-302001216F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26210" y="3718396"/>
            <a:ext cx="1655805" cy="2340239"/>
          </a:xfrm>
          <a:prstGeom prst="rect">
            <a:avLst/>
          </a:prstGeom>
        </p:spPr>
        <p:txBody>
          <a:bodyPr/>
          <a:lstStyle>
            <a:lvl1pPr marL="133345" indent="-133345">
              <a:buFont typeface="+mj-lt"/>
              <a:buAutoNum type="arabicPeriod"/>
              <a:defRPr sz="11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</a:t>
            </a:r>
            <a:r>
              <a:rPr lang="en-US" err="1"/>
              <a:t>quam</a:t>
            </a:r>
            <a:r>
              <a:rPr lang="en-US"/>
              <a:t> sit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D81ADA05-09C1-3947-AB9F-636ABD786F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95860" y="3301164"/>
            <a:ext cx="1655805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here 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2082986D-87BE-B44F-AC1B-02245E972C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995860" y="3718396"/>
            <a:ext cx="1655805" cy="2340239"/>
          </a:xfrm>
          <a:prstGeom prst="rect">
            <a:avLst/>
          </a:prstGeom>
        </p:spPr>
        <p:txBody>
          <a:bodyPr/>
          <a:lstStyle>
            <a:lvl1pPr marL="133345" indent="-133345">
              <a:buFont typeface="+mj-lt"/>
              <a:buAutoNum type="arabicPeriod"/>
              <a:defRPr sz="11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Lorem ipsum</a:t>
            </a:r>
          </a:p>
          <a:p>
            <a:pPr lvl="0"/>
            <a:r>
              <a:rPr lang="en-US"/>
              <a:t>Dolor </a:t>
            </a:r>
            <a:r>
              <a:rPr lang="en-US" err="1"/>
              <a:t>quam</a:t>
            </a:r>
            <a:r>
              <a:rPr lang="en-US"/>
              <a:t> sit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5D58B761-2906-354F-95AA-761AB6B356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6889" y="2622005"/>
            <a:ext cx="1655805" cy="2516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Date/time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02ED9E5D-E651-454C-ADE1-9CFCEE8179B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59843" y="2622005"/>
            <a:ext cx="1655805" cy="2516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Date/time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46AF0A0C-133C-0F44-8AAC-067210D7EE7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39918" y="2622005"/>
            <a:ext cx="1655805" cy="2516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Date/time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20FAC11B-0A79-DB40-B1F4-47B86B2E374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020" y="2622005"/>
            <a:ext cx="1655805" cy="2516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Date/time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F8465CC8-3CF1-7244-84EE-D32348E3701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0366" y="2622005"/>
            <a:ext cx="1655805" cy="2516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Date/time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E8AFD360-0FB3-554D-848A-B85AA772D8E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64544" y="2622005"/>
            <a:ext cx="1655805" cy="2516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Date/time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B17284D-D67D-1B35-3441-FB287DD927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1946127"/>
            <a:ext cx="11166278" cy="56021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Lorem ipsum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estex</a:t>
            </a:r>
            <a:r>
              <a:rPr lang="en-US">
                <a:effectLst/>
                <a:latin typeface="Calibri Light" panose="020F0302020204030204" pitchFamily="34" charset="0"/>
              </a:rPr>
              <a:t>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DA4D558-C9A0-508A-C6E6-3DD9E385D6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131EE55-6457-21FF-8D45-D17207E125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109955951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5B92B45-4D44-0EE4-7D29-F92D3BC954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1946127"/>
            <a:ext cx="11166278" cy="56021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Lorem ipsum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estex</a:t>
            </a:r>
            <a:r>
              <a:rPr lang="en-US">
                <a:effectLst/>
                <a:latin typeface="Calibri Light" panose="020F0302020204030204" pitchFamily="34" charset="0"/>
              </a:rPr>
              <a:t>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65CAB61-3528-5CEF-A8FF-B2969DEBE3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49C90E5-E74C-54C7-66E3-E8E2C71E070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76048691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A0F097FB-6E32-9347-8DBF-9AA164FC4C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974" y="3807530"/>
            <a:ext cx="1437078" cy="245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1</a:t>
            </a:r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CB94519F-5F49-C942-ABE4-82525F6B94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7974" y="4081711"/>
            <a:ext cx="2128081" cy="2240339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CearumPudis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peritet</a:t>
            </a:r>
            <a:r>
              <a:rPr lang="en-US"/>
              <a:t> rest, </a:t>
            </a:r>
            <a:r>
              <a:rPr lang="en-US" err="1"/>
              <a:t>magnis</a:t>
            </a:r>
            <a:r>
              <a:rPr lang="en-US"/>
              <a:t> event Od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inum</a:t>
            </a:r>
            <a:r>
              <a:rPr lang="en-US"/>
              <a:t> am,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illupic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cor</a:t>
            </a:r>
            <a:r>
              <a:rPr lang="en-US"/>
              <a:t> as </a:t>
            </a:r>
            <a:r>
              <a:rPr lang="en-US" err="1"/>
              <a:t>istotatio</a:t>
            </a:r>
            <a:r>
              <a:rPr lang="en-US"/>
              <a:t> </a:t>
            </a:r>
            <a:r>
              <a:rPr lang="en-US" err="1"/>
              <a:t>minit</a:t>
            </a:r>
            <a:r>
              <a:rPr lang="en-US"/>
              <a:t> </a:t>
            </a:r>
            <a:r>
              <a:rPr lang="en-US" err="1"/>
              <a:t>inis</a:t>
            </a:r>
            <a:r>
              <a:rPr lang="en-US"/>
              <a:t> </a:t>
            </a:r>
            <a:r>
              <a:rPr lang="en-US" err="1"/>
              <a:t>utem</a:t>
            </a:r>
            <a:r>
              <a:rPr lang="en-US"/>
              <a:t> </a:t>
            </a:r>
            <a:r>
              <a:rPr lang="en-US" err="1"/>
              <a:t>exceaqui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doll ab is dol </a:t>
            </a:r>
            <a:r>
              <a:rPr lang="en-US" err="1"/>
              <a:t>utat</a:t>
            </a:r>
            <a:r>
              <a:rPr lang="en-US"/>
              <a:t> </a:t>
            </a:r>
            <a:r>
              <a:rPr lang="en-US" err="1"/>
              <a:t>emquia</a:t>
            </a:r>
            <a:r>
              <a:rPr lang="en-US"/>
              <a:t> </a:t>
            </a:r>
            <a:r>
              <a:rPr lang="en-US" err="1"/>
              <a:t>nem</a:t>
            </a:r>
            <a:r>
              <a:rPr lang="en-US"/>
              <a:t> seq </a:t>
            </a:r>
            <a:r>
              <a:rPr lang="en-US" err="1"/>
              <a:t>uamus</a:t>
            </a:r>
            <a:r>
              <a:rPr lang="en-US"/>
              <a:t> nit, </a:t>
            </a:r>
            <a:r>
              <a:rPr lang="en-US" err="1"/>
              <a:t>quam</a:t>
            </a:r>
            <a:r>
              <a:rPr lang="en-US"/>
              <a:t>, quat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venditae</a:t>
            </a:r>
            <a:r>
              <a:rPr lang="en-US"/>
              <a:t> </a:t>
            </a:r>
            <a:r>
              <a:rPr lang="en-US" err="1"/>
              <a:t>cor</a:t>
            </a:r>
            <a:r>
              <a:rPr lang="en-US"/>
              <a:t> </a:t>
            </a:r>
            <a:r>
              <a:rPr lang="en-US" err="1"/>
              <a:t>nat</a:t>
            </a:r>
            <a:r>
              <a:rPr lang="en-US"/>
              <a:t> et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ihit</a:t>
            </a:r>
            <a:endParaRPr lang="en-US"/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3ADFB41F-9AD5-664D-A52B-59BB08AD25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7974" y="3807530"/>
            <a:ext cx="1437078" cy="245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2</a:t>
            </a:r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2B4659D1-9389-7847-AEB3-33814C6707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57974" y="4081711"/>
            <a:ext cx="2128081" cy="2240339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CearumPudis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peritet</a:t>
            </a:r>
            <a:r>
              <a:rPr lang="en-US"/>
              <a:t> rest, </a:t>
            </a:r>
            <a:r>
              <a:rPr lang="en-US" err="1"/>
              <a:t>magnis</a:t>
            </a:r>
            <a:r>
              <a:rPr lang="en-US"/>
              <a:t> event Od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inum</a:t>
            </a:r>
            <a:r>
              <a:rPr lang="en-US"/>
              <a:t> am,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illupic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cor</a:t>
            </a:r>
            <a:r>
              <a:rPr lang="en-US"/>
              <a:t> as </a:t>
            </a:r>
            <a:r>
              <a:rPr lang="en-US" err="1"/>
              <a:t>istotatio</a:t>
            </a:r>
            <a:r>
              <a:rPr lang="en-US"/>
              <a:t> </a:t>
            </a:r>
            <a:r>
              <a:rPr lang="en-US" err="1"/>
              <a:t>minit</a:t>
            </a:r>
            <a:r>
              <a:rPr lang="en-US"/>
              <a:t> </a:t>
            </a:r>
            <a:r>
              <a:rPr lang="en-US" err="1"/>
              <a:t>inis</a:t>
            </a:r>
            <a:r>
              <a:rPr lang="en-US"/>
              <a:t> </a:t>
            </a:r>
            <a:r>
              <a:rPr lang="en-US" err="1"/>
              <a:t>utem</a:t>
            </a:r>
            <a:r>
              <a:rPr lang="en-US"/>
              <a:t> </a:t>
            </a:r>
            <a:r>
              <a:rPr lang="en-US" err="1"/>
              <a:t>exceaqui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doll ab is dol </a:t>
            </a:r>
            <a:r>
              <a:rPr lang="en-US" err="1"/>
              <a:t>utat</a:t>
            </a:r>
            <a:r>
              <a:rPr lang="en-US"/>
              <a:t> </a:t>
            </a:r>
            <a:r>
              <a:rPr lang="en-US" err="1"/>
              <a:t>emquia</a:t>
            </a:r>
            <a:r>
              <a:rPr lang="en-US"/>
              <a:t> </a:t>
            </a:r>
            <a:r>
              <a:rPr lang="en-US" err="1"/>
              <a:t>nem</a:t>
            </a:r>
            <a:r>
              <a:rPr lang="en-US"/>
              <a:t> seq </a:t>
            </a:r>
            <a:r>
              <a:rPr lang="en-US" err="1"/>
              <a:t>uamus</a:t>
            </a:r>
            <a:r>
              <a:rPr lang="en-US"/>
              <a:t> nit, </a:t>
            </a:r>
            <a:r>
              <a:rPr lang="en-US" err="1"/>
              <a:t>quam</a:t>
            </a:r>
            <a:r>
              <a:rPr lang="en-US"/>
              <a:t>, quat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venditae</a:t>
            </a:r>
            <a:r>
              <a:rPr lang="en-US"/>
              <a:t> </a:t>
            </a:r>
            <a:r>
              <a:rPr lang="en-US" err="1"/>
              <a:t>cor</a:t>
            </a:r>
            <a:r>
              <a:rPr lang="en-US"/>
              <a:t> </a:t>
            </a:r>
            <a:r>
              <a:rPr lang="en-US" err="1"/>
              <a:t>nat</a:t>
            </a:r>
            <a:r>
              <a:rPr lang="en-US"/>
              <a:t> et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ihit</a:t>
            </a:r>
            <a:endParaRPr lang="en-US"/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34D94217-301E-1848-9F36-3AD5C5BA1F9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76808" y="3807530"/>
            <a:ext cx="1437078" cy="245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3</a:t>
            </a:r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BF8890E5-1711-074C-9EF8-D3D08B6C0E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76807" y="4081711"/>
            <a:ext cx="2128081" cy="2240339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CearumPudis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peritet</a:t>
            </a:r>
            <a:r>
              <a:rPr lang="en-US"/>
              <a:t> rest, </a:t>
            </a:r>
            <a:r>
              <a:rPr lang="en-US" err="1"/>
              <a:t>magnis</a:t>
            </a:r>
            <a:r>
              <a:rPr lang="en-US"/>
              <a:t> event Od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inum</a:t>
            </a:r>
            <a:r>
              <a:rPr lang="en-US"/>
              <a:t> am,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illupic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cor</a:t>
            </a:r>
            <a:r>
              <a:rPr lang="en-US"/>
              <a:t> as </a:t>
            </a:r>
            <a:r>
              <a:rPr lang="en-US" err="1"/>
              <a:t>istotatio</a:t>
            </a:r>
            <a:r>
              <a:rPr lang="en-US"/>
              <a:t> </a:t>
            </a:r>
            <a:r>
              <a:rPr lang="en-US" err="1"/>
              <a:t>minit</a:t>
            </a:r>
            <a:r>
              <a:rPr lang="en-US"/>
              <a:t> </a:t>
            </a:r>
            <a:r>
              <a:rPr lang="en-US" err="1"/>
              <a:t>inis</a:t>
            </a:r>
            <a:r>
              <a:rPr lang="en-US"/>
              <a:t> </a:t>
            </a:r>
            <a:r>
              <a:rPr lang="en-US" err="1"/>
              <a:t>utem</a:t>
            </a:r>
            <a:r>
              <a:rPr lang="en-US"/>
              <a:t> </a:t>
            </a:r>
            <a:r>
              <a:rPr lang="en-US" err="1"/>
              <a:t>exceaqui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doll ab is dol </a:t>
            </a:r>
            <a:r>
              <a:rPr lang="en-US" err="1"/>
              <a:t>utat</a:t>
            </a:r>
            <a:r>
              <a:rPr lang="en-US"/>
              <a:t> </a:t>
            </a:r>
            <a:r>
              <a:rPr lang="en-US" err="1"/>
              <a:t>emquia</a:t>
            </a:r>
            <a:r>
              <a:rPr lang="en-US"/>
              <a:t> </a:t>
            </a:r>
            <a:r>
              <a:rPr lang="en-US" err="1"/>
              <a:t>nem</a:t>
            </a:r>
            <a:r>
              <a:rPr lang="en-US"/>
              <a:t> seq </a:t>
            </a:r>
            <a:r>
              <a:rPr lang="en-US" err="1"/>
              <a:t>uamus</a:t>
            </a:r>
            <a:r>
              <a:rPr lang="en-US"/>
              <a:t> nit, </a:t>
            </a:r>
            <a:r>
              <a:rPr lang="en-US" err="1"/>
              <a:t>quam</a:t>
            </a:r>
            <a:r>
              <a:rPr lang="en-US"/>
              <a:t>, quat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venditae</a:t>
            </a:r>
            <a:r>
              <a:rPr lang="en-US"/>
              <a:t> </a:t>
            </a:r>
            <a:r>
              <a:rPr lang="en-US" err="1"/>
              <a:t>cor</a:t>
            </a:r>
            <a:r>
              <a:rPr lang="en-US"/>
              <a:t> </a:t>
            </a:r>
            <a:r>
              <a:rPr lang="en-US" err="1"/>
              <a:t>nat</a:t>
            </a:r>
            <a:r>
              <a:rPr lang="en-US"/>
              <a:t> et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ihit</a:t>
            </a:r>
            <a:endParaRPr lang="en-US"/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815F38A1-5299-DD4B-9D98-30BBCBA740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26644" y="3807530"/>
            <a:ext cx="1437078" cy="245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4</a:t>
            </a:r>
          </a:p>
        </p:txBody>
      </p:sp>
      <p:sp>
        <p:nvSpPr>
          <p:cNvPr id="93" name="Text Placeholder 6">
            <a:extLst>
              <a:ext uri="{FF2B5EF4-FFF2-40B4-BE49-F238E27FC236}">
                <a16:creationId xmlns:a16="http://schemas.microsoft.com/office/drawing/2014/main" id="{F94AC064-7E9C-1248-A4A2-096A8E3A29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26643" y="4081711"/>
            <a:ext cx="2128081" cy="2240339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CearumPudis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peritet</a:t>
            </a:r>
            <a:r>
              <a:rPr lang="en-US"/>
              <a:t> rest, </a:t>
            </a:r>
            <a:r>
              <a:rPr lang="en-US" err="1"/>
              <a:t>magnis</a:t>
            </a:r>
            <a:r>
              <a:rPr lang="en-US"/>
              <a:t> event Od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inum</a:t>
            </a:r>
            <a:r>
              <a:rPr lang="en-US"/>
              <a:t> am,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illupic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cor</a:t>
            </a:r>
            <a:r>
              <a:rPr lang="en-US"/>
              <a:t> as </a:t>
            </a:r>
            <a:r>
              <a:rPr lang="en-US" err="1"/>
              <a:t>istotatio</a:t>
            </a:r>
            <a:r>
              <a:rPr lang="en-US"/>
              <a:t> </a:t>
            </a:r>
            <a:r>
              <a:rPr lang="en-US" err="1"/>
              <a:t>minit</a:t>
            </a:r>
            <a:r>
              <a:rPr lang="en-US"/>
              <a:t> </a:t>
            </a:r>
            <a:r>
              <a:rPr lang="en-US" err="1"/>
              <a:t>inis</a:t>
            </a:r>
            <a:r>
              <a:rPr lang="en-US"/>
              <a:t> </a:t>
            </a:r>
            <a:r>
              <a:rPr lang="en-US" err="1"/>
              <a:t>utem</a:t>
            </a:r>
            <a:r>
              <a:rPr lang="en-US"/>
              <a:t> </a:t>
            </a:r>
            <a:r>
              <a:rPr lang="en-US" err="1"/>
              <a:t>exceaqui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doll ab is dol </a:t>
            </a:r>
            <a:r>
              <a:rPr lang="en-US" err="1"/>
              <a:t>utat</a:t>
            </a:r>
            <a:r>
              <a:rPr lang="en-US"/>
              <a:t> </a:t>
            </a:r>
            <a:r>
              <a:rPr lang="en-US" err="1"/>
              <a:t>emquia</a:t>
            </a:r>
            <a:r>
              <a:rPr lang="en-US"/>
              <a:t> </a:t>
            </a:r>
            <a:r>
              <a:rPr lang="en-US" err="1"/>
              <a:t>nem</a:t>
            </a:r>
            <a:r>
              <a:rPr lang="en-US"/>
              <a:t> seq </a:t>
            </a:r>
            <a:r>
              <a:rPr lang="en-US" err="1"/>
              <a:t>uamus</a:t>
            </a:r>
            <a:r>
              <a:rPr lang="en-US"/>
              <a:t> nit, </a:t>
            </a:r>
            <a:r>
              <a:rPr lang="en-US" err="1"/>
              <a:t>quam</a:t>
            </a:r>
            <a:r>
              <a:rPr lang="en-US"/>
              <a:t>, quat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venditae</a:t>
            </a:r>
            <a:r>
              <a:rPr lang="en-US"/>
              <a:t> </a:t>
            </a:r>
            <a:r>
              <a:rPr lang="en-US" err="1"/>
              <a:t>cor</a:t>
            </a:r>
            <a:r>
              <a:rPr lang="en-US"/>
              <a:t> </a:t>
            </a:r>
            <a:r>
              <a:rPr lang="en-US" err="1"/>
              <a:t>nat</a:t>
            </a:r>
            <a:r>
              <a:rPr lang="en-US"/>
              <a:t> et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ihit</a:t>
            </a:r>
            <a:endParaRPr lang="en-US"/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E44888D8-C73D-EE42-89A2-B02E777B0B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7974" y="3415946"/>
            <a:ext cx="1437078" cy="245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938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2021</a:t>
            </a:r>
          </a:p>
        </p:txBody>
      </p:sp>
      <p:sp>
        <p:nvSpPr>
          <p:cNvPr id="95" name="Text Placeholder 6">
            <a:extLst>
              <a:ext uri="{FF2B5EF4-FFF2-40B4-BE49-F238E27FC236}">
                <a16:creationId xmlns:a16="http://schemas.microsoft.com/office/drawing/2014/main" id="{9E53CA27-E7EE-C141-9E56-E667162D16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7974" y="3415946"/>
            <a:ext cx="1437078" cy="245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2022</a:t>
            </a:r>
          </a:p>
        </p:txBody>
      </p:sp>
      <p:sp>
        <p:nvSpPr>
          <p:cNvPr id="96" name="Text Placeholder 6">
            <a:extLst>
              <a:ext uri="{FF2B5EF4-FFF2-40B4-BE49-F238E27FC236}">
                <a16:creationId xmlns:a16="http://schemas.microsoft.com/office/drawing/2014/main" id="{81089CF6-DE71-1842-82F2-D27D738389A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76808" y="3415946"/>
            <a:ext cx="1437078" cy="245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938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2023</a:t>
            </a:r>
          </a:p>
        </p:txBody>
      </p:sp>
      <p:sp>
        <p:nvSpPr>
          <p:cNvPr id="97" name="Text Placeholder 6">
            <a:extLst>
              <a:ext uri="{FF2B5EF4-FFF2-40B4-BE49-F238E27FC236}">
                <a16:creationId xmlns:a16="http://schemas.microsoft.com/office/drawing/2014/main" id="{81E65CCF-A9A2-524D-BC15-58AACEF3F3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26644" y="3415946"/>
            <a:ext cx="1437078" cy="245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938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2024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9C82F4F-1E57-1DDE-53A4-68BC7DB994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1946127"/>
            <a:ext cx="9931168" cy="56021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Lorem ipsum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estex</a:t>
            </a:r>
            <a:r>
              <a:rPr lang="en-US">
                <a:effectLst/>
                <a:latin typeface="Calibri Light" panose="020F0302020204030204" pitchFamily="34" charset="0"/>
              </a:rPr>
              <a:t>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926BAD0-E5B6-8727-F5D5-A68E0A94A1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993116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00D8FDD-00BB-4914-BF77-1A837194462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3555" y="1236826"/>
            <a:ext cx="993116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</a:t>
            </a:r>
          </a:p>
        </p:txBody>
      </p:sp>
    </p:spTree>
    <p:extLst>
      <p:ext uri="{BB962C8B-B14F-4D97-AF65-F5344CB8AC3E}">
        <p14:creationId xmlns:p14="http://schemas.microsoft.com/office/powerpoint/2010/main" val="361295162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AC5BF90-80E3-9F2B-B285-245D3005CA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87B7E18-AB46-E6E1-CD48-BD14EE4FCC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E9FAB3-9D57-DB4D-B2D3-1B96D5C60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358" y="2002368"/>
            <a:ext cx="2231559" cy="406859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lang="en-US" sz="1167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Insert brief team description here. </a:t>
            </a:r>
          </a:p>
        </p:txBody>
      </p:sp>
    </p:spTree>
    <p:extLst>
      <p:ext uri="{BB962C8B-B14F-4D97-AF65-F5344CB8AC3E}">
        <p14:creationId xmlns:p14="http://schemas.microsoft.com/office/powerpoint/2010/main" val="34441411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mul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CFB77-B055-324A-A87A-AD381DEF81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55" y="2734728"/>
            <a:ext cx="2151689" cy="3377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lang="en-US" sz="1500" smtClean="0">
                <a:effectLst/>
                <a:latin typeface="+mn-lt"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Lorem ipsum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be </a:t>
            </a:r>
            <a:r>
              <a:rPr lang="en-US" err="1">
                <a:effectLst/>
                <a:latin typeface="Calibri Light" panose="020F0302020204030204" pitchFamily="34" charset="0"/>
              </a:rPr>
              <a:t>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Harum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volum</a:t>
            </a: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4A5DF5-8E1F-5548-82FE-419A5A72C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23799" y="2734548"/>
            <a:ext cx="2923472" cy="338083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67">
                <a:solidFill>
                  <a:srgbClr val="E7212F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E7F02AF-892F-4E49-94C5-E5F88757D5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45943" y="2737557"/>
            <a:ext cx="2923914" cy="3377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7">
                <a:solidFill>
                  <a:srgbClr val="E7212F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FEBF281-8578-6D43-B23E-3CBF9E74EEB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8086" y="2737557"/>
            <a:ext cx="2923914" cy="3377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7">
                <a:solidFill>
                  <a:srgbClr val="E7212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E7AE704-8ADA-E61D-D09B-BCC86BB46E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437D6FF-DCE5-FD3A-1A1A-9E3B41CA2E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38841601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0C2084-CCD6-DFE0-40BF-0B7AFBFA5C82}"/>
              </a:ext>
            </a:extLst>
          </p:cNvPr>
          <p:cNvSpPr/>
          <p:nvPr userDrawn="1"/>
        </p:nvSpPr>
        <p:spPr>
          <a:xfrm>
            <a:off x="6096001" y="0"/>
            <a:ext cx="6095999" cy="643596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5" name="Picture Placeholder 25">
            <a:extLst>
              <a:ext uri="{FF2B5EF4-FFF2-40B4-BE49-F238E27FC236}">
                <a16:creationId xmlns:a16="http://schemas.microsoft.com/office/drawing/2014/main" id="{3461B213-FC0B-E24E-B133-F5CB664A474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9567" y="4234503"/>
            <a:ext cx="2378506" cy="1648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rgbClr val="E7212F"/>
                </a:solidFill>
              </a:defRPr>
            </a:lvl1pPr>
          </a:lstStyle>
          <a:p>
            <a:endParaRPr lang="en-US"/>
          </a:p>
        </p:txBody>
      </p:sp>
      <p:sp>
        <p:nvSpPr>
          <p:cNvPr id="46" name="Picture Placeholder 25">
            <a:extLst>
              <a:ext uri="{FF2B5EF4-FFF2-40B4-BE49-F238E27FC236}">
                <a16:creationId xmlns:a16="http://schemas.microsoft.com/office/drawing/2014/main" id="{42909C9E-4878-CF4A-92BD-2BEF7D3EB27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79567" y="755537"/>
            <a:ext cx="2378506" cy="3372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rgbClr val="E7212F"/>
                </a:solidFill>
              </a:defRPr>
            </a:lvl1pPr>
          </a:lstStyle>
          <a:p>
            <a:endParaRPr lang="en-US"/>
          </a:p>
        </p:txBody>
      </p:sp>
      <p:sp>
        <p:nvSpPr>
          <p:cNvPr id="47" name="Picture Placeholder 25">
            <a:extLst>
              <a:ext uri="{FF2B5EF4-FFF2-40B4-BE49-F238E27FC236}">
                <a16:creationId xmlns:a16="http://schemas.microsoft.com/office/drawing/2014/main" id="{AAADD9C8-06E4-2A41-A3F4-5DD3F7FFBF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38000" y="755537"/>
            <a:ext cx="2378506" cy="25062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rgbClr val="E7212F"/>
                </a:solidFill>
              </a:defRPr>
            </a:lvl1pPr>
          </a:lstStyle>
          <a:p>
            <a:endParaRPr lang="en-US"/>
          </a:p>
        </p:txBody>
      </p:sp>
      <p:sp>
        <p:nvSpPr>
          <p:cNvPr id="48" name="Picture Placeholder 25">
            <a:extLst>
              <a:ext uri="{FF2B5EF4-FFF2-40B4-BE49-F238E27FC236}">
                <a16:creationId xmlns:a16="http://schemas.microsoft.com/office/drawing/2014/main" id="{BD4CDBC1-8E3C-A148-BBBD-506150B8B56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38000" y="3364673"/>
            <a:ext cx="2378506" cy="2506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rgbClr val="E7212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D1BDE56-4B89-894E-00F4-A1FBF33006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5" y="1072783"/>
            <a:ext cx="359176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4D3DF96-9EE5-7CAC-A71B-CC3C2C261E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56" y="1522575"/>
            <a:ext cx="3591764" cy="19910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goes here </a:t>
            </a:r>
            <a:r>
              <a:rPr lang="en-US" err="1">
                <a:effectLst/>
                <a:latin typeface="Calibri Light" panose="020F0302020204030204" pitchFamily="34" charset="0"/>
              </a:rPr>
              <a:t>ipsu</a:t>
            </a:r>
            <a:r>
              <a:rPr lang="en-US">
                <a:effectLst/>
                <a:latin typeface="Calibri Light" panose="020F0302020204030204" pitchFamily="34" charset="0"/>
              </a:rPr>
              <a:t> dolor </a:t>
            </a:r>
            <a:r>
              <a:rPr lang="en-US" err="1">
                <a:effectLst/>
                <a:latin typeface="Calibri Light" panose="020F0302020204030204" pitchFamily="34" charset="0"/>
              </a:rPr>
              <a:t>quam</a:t>
            </a:r>
            <a:r>
              <a:rPr lang="en-US">
                <a:effectLst/>
                <a:latin typeface="Calibri Light" panose="020F0302020204030204" pitchFamily="34" charset="0"/>
              </a:rPr>
              <a:t> sit </a:t>
            </a:r>
            <a:r>
              <a:rPr lang="en-US" err="1">
                <a:effectLst/>
                <a:latin typeface="Calibri Light" panose="020F0302020204030204" pitchFamily="34" charset="0"/>
              </a:rPr>
              <a:t>consequetor</a:t>
            </a: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E6A4A02-E2D2-0885-AB86-49CF07E4E4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3657967"/>
            <a:ext cx="3591764" cy="2127250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Description</a:t>
            </a:r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1804A314-2110-715D-B70A-96CDDDE22D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21134" y="755537"/>
            <a:ext cx="2378506" cy="1648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rgbClr val="E7212F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25">
            <a:extLst>
              <a:ext uri="{FF2B5EF4-FFF2-40B4-BE49-F238E27FC236}">
                <a16:creationId xmlns:a16="http://schemas.microsoft.com/office/drawing/2014/main" id="{DF9CCC47-B025-26C7-FFC7-BAEA1A2C4E0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519567" y="2501787"/>
            <a:ext cx="2378506" cy="3372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rgbClr val="E7212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8741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48256-3E05-D741-858F-E7A31BC705B0}"/>
              </a:ext>
            </a:extLst>
          </p:cNvPr>
          <p:cNvSpPr/>
          <p:nvPr userDrawn="1"/>
        </p:nvSpPr>
        <p:spPr>
          <a:xfrm>
            <a:off x="4691126" y="3770726"/>
            <a:ext cx="7500874" cy="2579442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F9128AA9-B3A1-C548-B414-2308AA34974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91127" y="3718805"/>
            <a:ext cx="7500873" cy="2649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rgbClr val="E7212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F4BA4A-1EDA-78BA-455C-1BD3BBD1A060}"/>
              </a:ext>
            </a:extLst>
          </p:cNvPr>
          <p:cNvSpPr/>
          <p:nvPr userDrawn="1"/>
        </p:nvSpPr>
        <p:spPr>
          <a:xfrm>
            <a:off x="4691124" y="26779"/>
            <a:ext cx="3675448" cy="3522781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8F9C24B0-98AA-39EE-794B-47825A45135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91125" y="4086"/>
            <a:ext cx="3675448" cy="3618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rgbClr val="E7212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59E27D-2514-22C9-0A85-7A06E8DD3DA6}"/>
              </a:ext>
            </a:extLst>
          </p:cNvPr>
          <p:cNvSpPr/>
          <p:nvPr userDrawn="1"/>
        </p:nvSpPr>
        <p:spPr>
          <a:xfrm>
            <a:off x="8516550" y="26779"/>
            <a:ext cx="3675448" cy="3522781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Picture Placeholder 25">
            <a:extLst>
              <a:ext uri="{FF2B5EF4-FFF2-40B4-BE49-F238E27FC236}">
                <a16:creationId xmlns:a16="http://schemas.microsoft.com/office/drawing/2014/main" id="{F8FAD42A-A3D7-D829-4635-E89EE35C826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16551" y="4086"/>
            <a:ext cx="3675448" cy="3618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rgbClr val="E7212F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A83545A-6B71-904F-A0DE-0B23EA8791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5" y="1072783"/>
            <a:ext cx="359176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A824947-04F0-53DE-E356-AC660B1DB4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56" y="1522575"/>
            <a:ext cx="3591764" cy="19910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goes here </a:t>
            </a:r>
            <a:r>
              <a:rPr lang="en-US" err="1">
                <a:effectLst/>
                <a:latin typeface="Calibri Light" panose="020F0302020204030204" pitchFamily="34" charset="0"/>
              </a:rPr>
              <a:t>ipsu</a:t>
            </a:r>
            <a:r>
              <a:rPr lang="en-US">
                <a:effectLst/>
                <a:latin typeface="Calibri Light" panose="020F0302020204030204" pitchFamily="34" charset="0"/>
              </a:rPr>
              <a:t> dolor </a:t>
            </a:r>
            <a:r>
              <a:rPr lang="en-US" err="1">
                <a:effectLst/>
                <a:latin typeface="Calibri Light" panose="020F0302020204030204" pitchFamily="34" charset="0"/>
              </a:rPr>
              <a:t>quam</a:t>
            </a:r>
            <a:r>
              <a:rPr lang="en-US">
                <a:effectLst/>
                <a:latin typeface="Calibri Light" panose="020F0302020204030204" pitchFamily="34" charset="0"/>
              </a:rPr>
              <a:t> sit </a:t>
            </a:r>
            <a:r>
              <a:rPr lang="en-US" err="1">
                <a:effectLst/>
                <a:latin typeface="Calibri Light" panose="020F0302020204030204" pitchFamily="34" charset="0"/>
              </a:rPr>
              <a:t>consequetor</a:t>
            </a: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160D2E9-4750-2A76-12A7-8A9FC23936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3657967"/>
            <a:ext cx="3591764" cy="2127250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</a:p>
        </p:txBody>
      </p:sp>
    </p:spTree>
    <p:extLst>
      <p:ext uri="{BB962C8B-B14F-4D97-AF65-F5344CB8AC3E}">
        <p14:creationId xmlns:p14="http://schemas.microsoft.com/office/powerpoint/2010/main" val="257224911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EE4E41-71D4-A452-F7B6-546E5B045D37}"/>
              </a:ext>
            </a:extLst>
          </p:cNvPr>
          <p:cNvSpPr/>
          <p:nvPr userDrawn="1"/>
        </p:nvSpPr>
        <p:spPr>
          <a:xfrm>
            <a:off x="4691124" y="26780"/>
            <a:ext cx="7500872" cy="6196051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9116CD10-1CA9-B372-2212-F6AB5DE23C4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91125" y="4086"/>
            <a:ext cx="7500872" cy="6436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rgbClr val="E7212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DEF78BD-16C5-864C-41E1-DCE79D479A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5" y="1072783"/>
            <a:ext cx="359176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92FC62E-4ACD-25A3-3AA3-43DDA7B343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56" y="1522575"/>
            <a:ext cx="3591764" cy="19910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goes here </a:t>
            </a:r>
            <a:r>
              <a:rPr lang="en-US" err="1">
                <a:effectLst/>
                <a:latin typeface="Calibri Light" panose="020F0302020204030204" pitchFamily="34" charset="0"/>
              </a:rPr>
              <a:t>ipsu</a:t>
            </a:r>
            <a:r>
              <a:rPr lang="en-US">
                <a:effectLst/>
                <a:latin typeface="Calibri Light" panose="020F0302020204030204" pitchFamily="34" charset="0"/>
              </a:rPr>
              <a:t> dolor </a:t>
            </a:r>
            <a:r>
              <a:rPr lang="en-US" err="1">
                <a:effectLst/>
                <a:latin typeface="Calibri Light" panose="020F0302020204030204" pitchFamily="34" charset="0"/>
              </a:rPr>
              <a:t>quam</a:t>
            </a:r>
            <a:r>
              <a:rPr lang="en-US">
                <a:effectLst/>
                <a:latin typeface="Calibri Light" panose="020F0302020204030204" pitchFamily="34" charset="0"/>
              </a:rPr>
              <a:t> sit </a:t>
            </a:r>
            <a:r>
              <a:rPr lang="en-US" err="1">
                <a:effectLst/>
                <a:latin typeface="Calibri Light" panose="020F0302020204030204" pitchFamily="34" charset="0"/>
              </a:rPr>
              <a:t>consequetor</a:t>
            </a: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E4FFB31-1992-1487-5433-4B67A7280C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3657967"/>
            <a:ext cx="3591764" cy="2127250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</a:p>
        </p:txBody>
      </p:sp>
    </p:spTree>
    <p:extLst>
      <p:ext uri="{BB962C8B-B14F-4D97-AF65-F5344CB8AC3E}">
        <p14:creationId xmlns:p14="http://schemas.microsoft.com/office/powerpoint/2010/main" val="189278362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EFD9C1F-2855-E447-B60E-A3BC31F3F39C}"/>
              </a:ext>
            </a:extLst>
          </p:cNvPr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6934542" y="765472"/>
            <a:ext cx="1257004" cy="1219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F607FF2C-0591-7343-84DF-C273A93845EE}"/>
              </a:ext>
            </a:extLst>
          </p:cNvPr>
          <p:cNvSpPr>
            <a:spLocks noGrp="1"/>
          </p:cNvSpPr>
          <p:nvPr userDrawn="1">
            <p:ph type="pic" sz="quarter" idx="28" hasCustomPrompt="1"/>
          </p:nvPr>
        </p:nvSpPr>
        <p:spPr>
          <a:xfrm>
            <a:off x="5648190" y="2450059"/>
            <a:ext cx="1257004" cy="1219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9B62BFC-6816-4348-939C-40BA30B8D88B}"/>
              </a:ext>
            </a:extLst>
          </p:cNvPr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8664440" y="2450059"/>
            <a:ext cx="1257004" cy="1219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4D96A2AB-7E26-D140-816C-6FF222B314B7}"/>
              </a:ext>
            </a:extLst>
          </p:cNvPr>
          <p:cNvSpPr>
            <a:spLocks noGrp="1"/>
          </p:cNvSpPr>
          <p:nvPr userDrawn="1">
            <p:ph type="pic" sz="quarter" idx="34" hasCustomPrompt="1"/>
          </p:nvPr>
        </p:nvSpPr>
        <p:spPr>
          <a:xfrm>
            <a:off x="5018376" y="3939758"/>
            <a:ext cx="755934" cy="886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3F2B2B3A-42C7-7045-920A-82C9CBF8E82D}"/>
              </a:ext>
            </a:extLst>
          </p:cNvPr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6839799" y="3939758"/>
            <a:ext cx="755935" cy="886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CF1137DE-E57D-DC49-957F-D9DEC3E74F95}"/>
              </a:ext>
            </a:extLst>
          </p:cNvPr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8661225" y="3939758"/>
            <a:ext cx="755936" cy="886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6F49CB20-B987-DF44-8E49-7C1CBA52EB46}"/>
              </a:ext>
            </a:extLst>
          </p:cNvPr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10444180" y="3939758"/>
            <a:ext cx="755938" cy="886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5C04BC06-913D-A748-ABA0-CBDCE8710734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5018376" y="4982729"/>
            <a:ext cx="755934" cy="886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B7A0E4C2-2A3B-464B-9B4F-018F91177024}"/>
              </a:ext>
            </a:extLst>
          </p:cNvPr>
          <p:cNvSpPr>
            <a:spLocks noGrp="1"/>
          </p:cNvSpPr>
          <p:nvPr userDrawn="1">
            <p:ph type="pic" sz="quarter" idx="49" hasCustomPrompt="1"/>
          </p:nvPr>
        </p:nvSpPr>
        <p:spPr>
          <a:xfrm>
            <a:off x="6839799" y="4982729"/>
            <a:ext cx="755935" cy="886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64" name="Picture Placeholder 2">
            <a:extLst>
              <a:ext uri="{FF2B5EF4-FFF2-40B4-BE49-F238E27FC236}">
                <a16:creationId xmlns:a16="http://schemas.microsoft.com/office/drawing/2014/main" id="{7BA4D681-5A20-1A40-A1C1-1676F3E78D74}"/>
              </a:ext>
            </a:extLst>
          </p:cNvPr>
          <p:cNvSpPr>
            <a:spLocks noGrp="1"/>
          </p:cNvSpPr>
          <p:nvPr userDrawn="1">
            <p:ph type="pic" sz="quarter" idx="52" hasCustomPrompt="1"/>
          </p:nvPr>
        </p:nvSpPr>
        <p:spPr>
          <a:xfrm>
            <a:off x="8661225" y="4982729"/>
            <a:ext cx="755936" cy="886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50E82818-98A9-D149-9B7F-F581AD17A6CA}"/>
              </a:ext>
            </a:extLst>
          </p:cNvPr>
          <p:cNvSpPr>
            <a:spLocks noGrp="1"/>
          </p:cNvSpPr>
          <p:nvPr userDrawn="1">
            <p:ph type="pic" sz="quarter" idx="55" hasCustomPrompt="1"/>
          </p:nvPr>
        </p:nvSpPr>
        <p:spPr>
          <a:xfrm>
            <a:off x="10444180" y="4982729"/>
            <a:ext cx="755938" cy="886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257E8F2-A6C6-A20F-789F-A4D132C04C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5" y="1072783"/>
            <a:ext cx="359176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81FD300-462D-57E4-8E51-C36C82961D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56" y="1522575"/>
            <a:ext cx="3591764" cy="19910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goes here </a:t>
            </a:r>
            <a:r>
              <a:rPr lang="en-US" err="1">
                <a:effectLst/>
                <a:latin typeface="Calibri Light" panose="020F0302020204030204" pitchFamily="34" charset="0"/>
              </a:rPr>
              <a:t>ipsu</a:t>
            </a:r>
            <a:r>
              <a:rPr lang="en-US">
                <a:effectLst/>
                <a:latin typeface="Calibri Light" panose="020F0302020204030204" pitchFamily="34" charset="0"/>
              </a:rPr>
              <a:t> dolor </a:t>
            </a:r>
            <a:r>
              <a:rPr lang="en-US" err="1">
                <a:effectLst/>
                <a:latin typeface="Calibri Light" panose="020F0302020204030204" pitchFamily="34" charset="0"/>
              </a:rPr>
              <a:t>quam</a:t>
            </a:r>
            <a:r>
              <a:rPr lang="en-US">
                <a:effectLst/>
                <a:latin typeface="Calibri Light" panose="020F0302020204030204" pitchFamily="34" charset="0"/>
              </a:rPr>
              <a:t> sit </a:t>
            </a:r>
            <a:r>
              <a:rPr lang="en-US" err="1">
                <a:effectLst/>
                <a:latin typeface="Calibri Light" panose="020F0302020204030204" pitchFamily="34" charset="0"/>
              </a:rPr>
              <a:t>consequetor</a:t>
            </a: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485DE73-8F0D-9A19-C9F8-EF80AEC8E0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3657967"/>
            <a:ext cx="3591764" cy="2127250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</a:p>
        </p:txBody>
      </p:sp>
    </p:spTree>
    <p:extLst>
      <p:ext uri="{BB962C8B-B14F-4D97-AF65-F5344CB8AC3E}">
        <p14:creationId xmlns:p14="http://schemas.microsoft.com/office/powerpoint/2010/main" val="1798943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7D74417-4F24-6443-B854-CED5BC9A91F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-1"/>
            <a:ext cx="12192000" cy="6434668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D5DB505-EDA6-7DD9-758E-4B91177576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00" y="2178468"/>
            <a:ext cx="6885336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83FE290-6F0E-0F2F-80F1-C9B477150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402" y="2558008"/>
            <a:ext cx="6885337" cy="17441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headline goes here 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A314D2-EFCF-E34E-5205-8E90107EB448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172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9119509C-1876-5D4E-BD76-17A8079B24B2}"/>
              </a:ext>
            </a:extLst>
          </p:cNvPr>
          <p:cNvGrpSpPr/>
          <p:nvPr userDrawn="1"/>
        </p:nvGrpSpPr>
        <p:grpSpPr>
          <a:xfrm rot="16200000">
            <a:off x="6914955" y="1430183"/>
            <a:ext cx="961882" cy="3355943"/>
            <a:chOff x="8172471" y="2127567"/>
            <a:chExt cx="3835403" cy="4027131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4229BBB-5D87-DF41-B251-BC120B102C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2471" y="2640435"/>
              <a:ext cx="3823861" cy="0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9C1535C-4595-B34A-8AB4-3B2111C65C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2475" y="2640434"/>
              <a:ext cx="0" cy="507981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0CCBC87-8135-8541-BA76-4CD1E143DC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7874" y="2640436"/>
              <a:ext cx="0" cy="507981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FE9762-7394-024A-A6DD-4254979FDB76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8070837" y="4141131"/>
              <a:ext cx="4027131" cy="3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EDDD0F7-CD39-2246-9B7F-1D4380F5188E}"/>
              </a:ext>
            </a:extLst>
          </p:cNvPr>
          <p:cNvGrpSpPr/>
          <p:nvPr userDrawn="1"/>
        </p:nvGrpSpPr>
        <p:grpSpPr>
          <a:xfrm rot="16200000">
            <a:off x="3877829" y="742129"/>
            <a:ext cx="2701126" cy="7437329"/>
            <a:chOff x="8172472" y="645545"/>
            <a:chExt cx="3835402" cy="940524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12FAEE7-B9FC-5343-81C6-9D1191320B14}"/>
                </a:ext>
              </a:extLst>
            </p:cNvPr>
            <p:cNvCxnSpPr>
              <a:cxnSpLocks/>
              <a:endCxn id="23" idx="1"/>
            </p:cNvCxnSpPr>
            <p:nvPr userDrawn="1"/>
          </p:nvCxnSpPr>
          <p:spPr>
            <a:xfrm rot="5400000">
              <a:off x="5485182" y="5332491"/>
              <a:ext cx="9405246" cy="31353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39B83E9-B282-EC4B-936A-45E0F7568B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2474" y="2640435"/>
              <a:ext cx="3823862" cy="0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C3E2220-9A48-5341-9332-085220FB7FD8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6234062" y="4578845"/>
              <a:ext cx="3876822" cy="1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6B0CC4E-81DF-3A44-A196-5E547D3F2343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10069462" y="4578846"/>
              <a:ext cx="3876823" cy="1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F7629EC-30A1-B24A-9285-FD11CB0F021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4361" y="3980488"/>
            <a:ext cx="985510" cy="95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C129C3A-69E2-A340-AAE7-968B5C004AF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01729" y="2719491"/>
            <a:ext cx="985510" cy="95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922F536-3574-0E43-9046-A529EC76988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01729" y="3980488"/>
            <a:ext cx="985510" cy="95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A91E325-7027-4D49-BAE6-5351B280BB0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501729" y="5248470"/>
            <a:ext cx="985510" cy="955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7B5B4E3-1619-A149-95A1-2AE567AA44A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05882" y="2378836"/>
            <a:ext cx="565664" cy="548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67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B740D42-D528-AF49-AE0A-F1E93728F0C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5882" y="4187585"/>
            <a:ext cx="565664" cy="548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67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D2572D5-8D15-6144-B928-7457A60CD6F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05882" y="3330945"/>
            <a:ext cx="565664" cy="548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67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8BC1C1E-90B3-3F41-9899-3CC53E13A7C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890189" y="2830229"/>
            <a:ext cx="565664" cy="548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67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82E3F3E-84FC-0D44-BD0E-16C580D7F8C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890189" y="4187585"/>
            <a:ext cx="565664" cy="548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67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A3A0B6D-06E2-834A-9A30-B6B50BD57F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4295" y="4025152"/>
            <a:ext cx="985511" cy="5801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000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275FAEB-AF36-B84D-BB4F-1F7C5C2778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04296" y="4504069"/>
            <a:ext cx="985510" cy="255212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04450E69-E758-5547-9A3C-52B4824DA35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07970" y="2719931"/>
            <a:ext cx="985511" cy="5801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000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72647F08-8F58-2B42-80E0-D6CD76BB47B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7972" y="3147013"/>
            <a:ext cx="985510" cy="255212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D6CCCE5A-0753-1843-BF58-6260985F52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07970" y="4001743"/>
            <a:ext cx="985511" cy="5801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000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9345A02-C7C1-AB41-8AE1-35A7BA72B4D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07972" y="4504069"/>
            <a:ext cx="985510" cy="255212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54DB194-895B-E64C-ABC2-CB374D1BDDB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7970" y="5358799"/>
            <a:ext cx="985511" cy="5801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000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CC83E250-FD41-874D-9340-8989913E92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07972" y="5811355"/>
            <a:ext cx="985510" cy="255212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938EC14-EFA1-5C4F-B202-A64730177F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26924" y="4095747"/>
            <a:ext cx="985511" cy="317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917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458ADF0A-AA9B-1649-BB61-19CD8A346E3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26926" y="4476372"/>
            <a:ext cx="985510" cy="16664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43F4630E-723B-074A-B19F-D2E318CA96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26924" y="3349173"/>
            <a:ext cx="985511" cy="317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917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98EA6426-CA6C-534F-BA6F-E096050688F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126926" y="3687040"/>
            <a:ext cx="985510" cy="16664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9BDC8F3D-783A-394C-B0F1-D73691072A7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26924" y="2387583"/>
            <a:ext cx="985511" cy="317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917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0B2C6A87-B583-A14F-8497-B9DB531A221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26926" y="2736324"/>
            <a:ext cx="985510" cy="16664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A4D99FF1-90CE-8449-A28C-48D0798A467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573345" y="4187584"/>
            <a:ext cx="985511" cy="317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917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01EB3FAA-EE5E-504B-B51E-1F0CCC437BF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73347" y="4569578"/>
            <a:ext cx="985510" cy="16664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5A3B921D-E9A4-1549-9F47-0704DE9552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73345" y="2834778"/>
            <a:ext cx="985511" cy="317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917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9EFE8E2C-4EF1-8846-9BAB-C55DC18A970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73347" y="3216772"/>
            <a:ext cx="985510" cy="16664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41258BC0-3C97-EC4A-BDD4-99B07F7DDDD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573345" y="5558742"/>
            <a:ext cx="985511" cy="317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917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55A1FECE-DC41-5C46-8B8A-B8BF0AFC28E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573347" y="5940735"/>
            <a:ext cx="985510" cy="16664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EBEEF4A-A75C-3F4B-A157-DD7DA5523147}"/>
              </a:ext>
            </a:extLst>
          </p:cNvPr>
          <p:cNvGrpSpPr/>
          <p:nvPr userDrawn="1"/>
        </p:nvGrpSpPr>
        <p:grpSpPr>
          <a:xfrm rot="16200000">
            <a:off x="6914956" y="4130474"/>
            <a:ext cx="961882" cy="3355943"/>
            <a:chOff x="8172471" y="2127567"/>
            <a:chExt cx="3835403" cy="402713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5F5B73C-420D-004E-9CAF-B9CFE0830A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2471" y="2640435"/>
              <a:ext cx="3823861" cy="0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10DCC96-14D6-1047-98C5-2A1FC921AE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2475" y="2640434"/>
              <a:ext cx="0" cy="507981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C1E9B31-E7FA-A945-95FE-6BF0F3756D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7874" y="2640436"/>
              <a:ext cx="0" cy="507981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CABD4A-9128-F546-9D2A-C36D8A916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8070837" y="4141131"/>
              <a:ext cx="4027131" cy="3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44B906-9950-D64F-B339-E39371E4F4F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05882" y="6018201"/>
            <a:ext cx="565664" cy="548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67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3D7DE8C-ECFF-6842-BF0E-1A00134CF8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05882" y="5045704"/>
            <a:ext cx="565664" cy="548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67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983171AE-FC89-564B-8376-8AD872D32FA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26924" y="5050566"/>
            <a:ext cx="985511" cy="317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917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FE312AA0-7DE8-D142-A62E-8C6FEE50499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26926" y="5399552"/>
            <a:ext cx="985510" cy="16664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2BCD92A-D6E4-4B46-8D67-3DA77243C2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26924" y="6018201"/>
            <a:ext cx="985511" cy="3172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917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62A05C9C-1468-CC4E-A6EB-96F759261C9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26926" y="6400195"/>
            <a:ext cx="985510" cy="16664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DCA6526-B7FB-DB44-8ABB-A31362FA281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90189" y="5550092"/>
            <a:ext cx="565664" cy="548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67" b="1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F1D83F9C-BE1F-0748-A3D5-CB57F8DA9ED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23555" y="1072783"/>
            <a:ext cx="4868321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086FA153-1DB4-0F49-9A44-7C7E28EE64B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71184" y="1437909"/>
            <a:ext cx="6115643" cy="7380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6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Headline goes here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A39956DF-3BB4-0446-8B71-2F3CE1A8FF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39441" y="1203153"/>
            <a:ext cx="4537202" cy="97281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FontTx/>
              <a:buNone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Lorem ipsum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818066C-F93B-B041-A8B5-4F7620291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67" y="2307083"/>
            <a:ext cx="1688042" cy="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581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2F9F55-ADA3-FC42-9F8A-F92B2F8FECAE}"/>
              </a:ext>
            </a:extLst>
          </p:cNvPr>
          <p:cNvSpPr/>
          <p:nvPr userDrawn="1"/>
        </p:nvSpPr>
        <p:spPr>
          <a:xfrm rot="18900000">
            <a:off x="5786719" y="3055843"/>
            <a:ext cx="218784" cy="218784"/>
          </a:xfrm>
          <a:prstGeom prst="rect">
            <a:avLst/>
          </a:prstGeom>
          <a:solidFill>
            <a:srgbClr val="E7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D335E3-C4AF-6E4B-8EC3-15C76A119617}"/>
              </a:ext>
            </a:extLst>
          </p:cNvPr>
          <p:cNvSpPr/>
          <p:nvPr userDrawn="1"/>
        </p:nvSpPr>
        <p:spPr>
          <a:xfrm rot="18900000">
            <a:off x="1307082" y="4210389"/>
            <a:ext cx="218784" cy="218784"/>
          </a:xfrm>
          <a:prstGeom prst="rect">
            <a:avLst/>
          </a:prstGeom>
          <a:solidFill>
            <a:srgbClr val="E7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E87868-41C6-AF43-8091-9358B9A0BF6D}"/>
              </a:ext>
            </a:extLst>
          </p:cNvPr>
          <p:cNvSpPr/>
          <p:nvPr userDrawn="1"/>
        </p:nvSpPr>
        <p:spPr>
          <a:xfrm rot="18900000">
            <a:off x="4043355" y="4210390"/>
            <a:ext cx="218784" cy="218784"/>
          </a:xfrm>
          <a:prstGeom prst="rect">
            <a:avLst/>
          </a:prstGeom>
          <a:solidFill>
            <a:srgbClr val="E7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F2FD3B-16BC-AA49-B78A-3B9BF21E4A5D}"/>
              </a:ext>
            </a:extLst>
          </p:cNvPr>
          <p:cNvSpPr/>
          <p:nvPr userDrawn="1"/>
        </p:nvSpPr>
        <p:spPr>
          <a:xfrm rot="18900000">
            <a:off x="6802717" y="4210391"/>
            <a:ext cx="218784" cy="218784"/>
          </a:xfrm>
          <a:prstGeom prst="rect">
            <a:avLst/>
          </a:prstGeom>
          <a:solidFill>
            <a:srgbClr val="E7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CE2ACD-8210-8F49-9B7B-5FA085F809A5}"/>
              </a:ext>
            </a:extLst>
          </p:cNvPr>
          <p:cNvSpPr/>
          <p:nvPr userDrawn="1"/>
        </p:nvSpPr>
        <p:spPr>
          <a:xfrm rot="18900000">
            <a:off x="9527446" y="4210391"/>
            <a:ext cx="218784" cy="218784"/>
          </a:xfrm>
          <a:prstGeom prst="rect">
            <a:avLst/>
          </a:prstGeom>
          <a:solidFill>
            <a:srgbClr val="E7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0237B07-CC17-FF48-9EC1-D2798523B59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30982" y="2274342"/>
            <a:ext cx="946815" cy="944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DFE6489-874B-384D-AF5A-2961FF8F69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85680" y="3526124"/>
            <a:ext cx="815412" cy="8469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791E3A7-717D-8B48-9442-306F60C13A0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733498" y="3526124"/>
            <a:ext cx="815412" cy="8469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470FADA-4D5C-4A4C-902D-ADF8F0CD898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504407" y="3526124"/>
            <a:ext cx="815412" cy="8469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1EA979D-392A-744F-B2BD-D7491757C29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217587" y="3526124"/>
            <a:ext cx="815412" cy="8469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8CBFA4A-23CD-8F47-84C4-671D73BB15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04408" y="2266297"/>
            <a:ext cx="1773936" cy="5801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667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940BED2-A7BC-0447-A0A7-7597E40B76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04407" y="2834913"/>
            <a:ext cx="1773936" cy="165513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D8476C-5BFE-1347-A6CE-89F7AE500EA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99324" y="3594703"/>
            <a:ext cx="1211949" cy="497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ADCB864-3927-B842-BA6F-DB2F5CE388C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99323" y="4092109"/>
            <a:ext cx="1211949" cy="165513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2189209-FB63-A64A-8D08-D829AF1439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24052" y="3594703"/>
            <a:ext cx="1211949" cy="497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A7BB6EF-7868-914F-83EA-BED85782FE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24051" y="4092109"/>
            <a:ext cx="1211949" cy="165513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60DEC5D-FDCF-9745-BBA5-C63E11DEC6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160325" y="3594703"/>
            <a:ext cx="1211949" cy="497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C8D0371-5147-8A4B-A624-14FC3A55BE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60324" y="4092109"/>
            <a:ext cx="1211949" cy="165513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44E646D9-82E8-9747-85B8-2CF43AB96E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61555" y="3628131"/>
            <a:ext cx="1211949" cy="497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4C1B38AC-103E-B845-811B-5DB812D26BB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61554" y="4125536"/>
            <a:ext cx="1211949" cy="165513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</p:spTree>
    <p:extLst>
      <p:ext uri="{BB962C8B-B14F-4D97-AF65-F5344CB8AC3E}">
        <p14:creationId xmlns:p14="http://schemas.microsoft.com/office/powerpoint/2010/main" val="175081192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9B9F093D-9AD6-795A-3204-BB649C8754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DFDB800-2621-132B-5724-911C52B189D3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422889028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E5BFCBC-86A2-1148-A021-5607E6CFF69A}"/>
              </a:ext>
            </a:extLst>
          </p:cNvPr>
          <p:cNvGrpSpPr/>
          <p:nvPr userDrawn="1"/>
        </p:nvGrpSpPr>
        <p:grpSpPr>
          <a:xfrm>
            <a:off x="5235337" y="4990289"/>
            <a:ext cx="1740063" cy="797697"/>
            <a:chOff x="8172474" y="2127567"/>
            <a:chExt cx="3835400" cy="1427877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41A7D96-8F73-6D4E-84D9-ABB0569A31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2474" y="2640435"/>
              <a:ext cx="3823862" cy="0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88F4554-8253-CE4E-92D1-FA336A6C3A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2474" y="2640435"/>
              <a:ext cx="0" cy="858157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A0CC37B-6274-364D-B40C-97B99B1509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7874" y="2640435"/>
              <a:ext cx="0" cy="915009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B423961-637A-BD4D-944D-0B99B41DA6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84405" y="2127567"/>
              <a:ext cx="0" cy="507981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0022AAE-0A50-814B-95AC-1A5E00FFCD19}"/>
              </a:ext>
            </a:extLst>
          </p:cNvPr>
          <p:cNvGrpSpPr/>
          <p:nvPr userDrawn="1"/>
        </p:nvGrpSpPr>
        <p:grpSpPr>
          <a:xfrm>
            <a:off x="9449702" y="2942453"/>
            <a:ext cx="1740063" cy="1760448"/>
            <a:chOff x="8172474" y="2127567"/>
            <a:chExt cx="3835400" cy="3151203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34B6778-F11A-A74D-9D4D-AC7FDBB9B2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2474" y="2640435"/>
              <a:ext cx="3823862" cy="0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AE9875B-CA11-8743-BFBA-E41D27BEED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2474" y="2640435"/>
              <a:ext cx="0" cy="2638335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0524E38-15E1-7A48-A1D5-A42B244204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7874" y="2640435"/>
              <a:ext cx="0" cy="1837568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1F2DE9F-F318-5F45-938F-0EB72DBB0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84405" y="2127567"/>
              <a:ext cx="0" cy="507981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425968E-38FF-244A-9DC6-F7364579F7EF}"/>
              </a:ext>
            </a:extLst>
          </p:cNvPr>
          <p:cNvGrpSpPr/>
          <p:nvPr userDrawn="1"/>
        </p:nvGrpSpPr>
        <p:grpSpPr>
          <a:xfrm>
            <a:off x="6105369" y="2942453"/>
            <a:ext cx="1740063" cy="1760448"/>
            <a:chOff x="8172474" y="2127567"/>
            <a:chExt cx="3835400" cy="3151203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9A93C30-837D-8B40-B33C-6E90EE6782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2474" y="2640435"/>
              <a:ext cx="3823862" cy="0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1F2A172-A2F4-3E4D-9E1F-808D3C7747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2474" y="2640435"/>
              <a:ext cx="0" cy="2638335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8A30CE3-4B03-A146-9571-2240DE8808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7874" y="2640435"/>
              <a:ext cx="0" cy="915009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A358A46-4638-A44E-8C32-2094F71A6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84405" y="2127567"/>
              <a:ext cx="0" cy="507981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B2FBBB1C-6D9C-704C-B4D0-2158E78BB2B9}"/>
              </a:ext>
            </a:extLst>
          </p:cNvPr>
          <p:cNvSpPr/>
          <p:nvPr userDrawn="1"/>
        </p:nvSpPr>
        <p:spPr>
          <a:xfrm rot="18900000">
            <a:off x="6844540" y="2811747"/>
            <a:ext cx="257943" cy="257943"/>
          </a:xfrm>
          <a:prstGeom prst="rect">
            <a:avLst/>
          </a:prstGeom>
          <a:solidFill>
            <a:srgbClr val="CA2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C101CCB-60FD-3442-ACD2-21096E39CD8C}"/>
              </a:ext>
            </a:extLst>
          </p:cNvPr>
          <p:cNvSpPr/>
          <p:nvPr userDrawn="1"/>
        </p:nvSpPr>
        <p:spPr>
          <a:xfrm rot="18900000">
            <a:off x="8476090" y="1532796"/>
            <a:ext cx="257943" cy="257943"/>
          </a:xfrm>
          <a:prstGeom prst="rect">
            <a:avLst/>
          </a:prstGeom>
          <a:solidFill>
            <a:srgbClr val="E41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7DB71A9-FFC0-F746-9D6B-6306CDEF8232}"/>
              </a:ext>
            </a:extLst>
          </p:cNvPr>
          <p:cNvGrpSpPr/>
          <p:nvPr userDrawn="1"/>
        </p:nvGrpSpPr>
        <p:grpSpPr>
          <a:xfrm>
            <a:off x="6916251" y="1599071"/>
            <a:ext cx="3400861" cy="850708"/>
            <a:chOff x="8172474" y="2127567"/>
            <a:chExt cx="3835400" cy="1020849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FF77E7-4A01-844E-9DF0-4ABCC8E3A1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2474" y="2640435"/>
              <a:ext cx="3823862" cy="0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9508956-93AF-2941-B54B-FFEDFD71C6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2474" y="2640435"/>
              <a:ext cx="0" cy="507981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2418023-A364-5A45-8DC9-6E40DF0340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07874" y="2640435"/>
              <a:ext cx="0" cy="507981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4670B82-5520-AD4C-BCEC-2B086870B7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84405" y="2127567"/>
              <a:ext cx="0" cy="507981"/>
            </a:xfrm>
            <a:prstGeom prst="line">
              <a:avLst/>
            </a:prstGeom>
            <a:ln w="19050" cap="sq">
              <a:solidFill>
                <a:srgbClr val="E7212F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EFB4132-1BF2-A34B-BD97-2CC323D248DB}"/>
              </a:ext>
            </a:extLst>
          </p:cNvPr>
          <p:cNvSpPr/>
          <p:nvPr userDrawn="1"/>
        </p:nvSpPr>
        <p:spPr>
          <a:xfrm>
            <a:off x="7548039" y="1072784"/>
            <a:ext cx="2114043" cy="609811"/>
          </a:xfrm>
          <a:prstGeom prst="rect">
            <a:avLst/>
          </a:prstGeom>
          <a:solidFill>
            <a:srgbClr val="E41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DA12A7B-8A3C-EB46-A99D-CC7635B26B24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48039" y="1175662"/>
            <a:ext cx="2114043" cy="2495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5DC474C-77F4-3A4A-B189-C0D0B7FC289E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845431" y="1440634"/>
            <a:ext cx="1519263" cy="221044"/>
          </a:xfrm>
          <a:prstGeom prst="rect">
            <a:avLst/>
          </a:prstGeom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EA8B0D-B527-8144-AE60-0977A141AC38}"/>
              </a:ext>
            </a:extLst>
          </p:cNvPr>
          <p:cNvSpPr/>
          <p:nvPr userDrawn="1"/>
        </p:nvSpPr>
        <p:spPr>
          <a:xfrm>
            <a:off x="5370181" y="3355845"/>
            <a:ext cx="1505177" cy="526288"/>
          </a:xfrm>
          <a:prstGeom prst="rect">
            <a:avLst/>
          </a:prstGeom>
          <a:solidFill>
            <a:srgbClr val="938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D03949A-43A1-4545-B931-A8E8921C77A0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5462427" y="3433954"/>
            <a:ext cx="1308089" cy="190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AE1BFF04-B7C0-D642-BF78-97F3F583D82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735394" y="3637816"/>
            <a:ext cx="813021" cy="190687"/>
          </a:xfrm>
          <a:prstGeom prst="rect">
            <a:avLst/>
          </a:prstGeom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2DF8F9B-9031-0A46-93A9-FDD33C8EE581}"/>
              </a:ext>
            </a:extLst>
          </p:cNvPr>
          <p:cNvSpPr/>
          <p:nvPr userDrawn="1"/>
        </p:nvSpPr>
        <p:spPr>
          <a:xfrm>
            <a:off x="5370181" y="3973574"/>
            <a:ext cx="1505177" cy="526288"/>
          </a:xfrm>
          <a:prstGeom prst="rect">
            <a:avLst/>
          </a:prstGeom>
          <a:solidFill>
            <a:srgbClr val="938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6FC256AE-BB7D-3743-B77D-6C3CB58F59E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62427" y="4051682"/>
            <a:ext cx="1308089" cy="190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449E59B9-23AA-5E4D-95A2-374A4523F84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735394" y="4255545"/>
            <a:ext cx="813021" cy="190687"/>
          </a:xfrm>
          <a:prstGeom prst="rect">
            <a:avLst/>
          </a:prstGeom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8A079CF-BE8D-0F4A-803A-FB61A24BBF70}"/>
              </a:ext>
            </a:extLst>
          </p:cNvPr>
          <p:cNvSpPr/>
          <p:nvPr userDrawn="1"/>
        </p:nvSpPr>
        <p:spPr>
          <a:xfrm>
            <a:off x="5370181" y="4582477"/>
            <a:ext cx="1505177" cy="526288"/>
          </a:xfrm>
          <a:prstGeom prst="rect">
            <a:avLst/>
          </a:prstGeom>
          <a:solidFill>
            <a:srgbClr val="938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48785FF4-374C-2D42-A86F-A939619E3C4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62427" y="4660586"/>
            <a:ext cx="1308089" cy="190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3DC3F541-EB14-3C48-9FB4-C06BD86AFD6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735394" y="4864448"/>
            <a:ext cx="813021" cy="190687"/>
          </a:xfrm>
          <a:prstGeom prst="rect">
            <a:avLst/>
          </a:prstGeom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065A38-A680-C34B-92AA-E56A85F89BC9}"/>
              </a:ext>
            </a:extLst>
          </p:cNvPr>
          <p:cNvSpPr/>
          <p:nvPr userDrawn="1"/>
        </p:nvSpPr>
        <p:spPr>
          <a:xfrm>
            <a:off x="4552199" y="5405407"/>
            <a:ext cx="1505177" cy="52628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394763EB-6968-8349-9946-F3021940537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44446" y="5483516"/>
            <a:ext cx="1308089" cy="190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64BEE2F8-8486-E542-AD5D-A4C441F1129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17412" y="5687378"/>
            <a:ext cx="813021" cy="190687"/>
          </a:xfrm>
          <a:prstGeom prst="rect">
            <a:avLst/>
          </a:prstGeom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65E2B19-BCC7-B34D-9005-B4F34AAAC53B}"/>
              </a:ext>
            </a:extLst>
          </p:cNvPr>
          <p:cNvSpPr/>
          <p:nvPr userDrawn="1"/>
        </p:nvSpPr>
        <p:spPr>
          <a:xfrm>
            <a:off x="6148062" y="5405407"/>
            <a:ext cx="1505177" cy="52628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6B982A1E-6D10-5846-BB4C-4E1CDF21B3A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40309" y="5483516"/>
            <a:ext cx="1308089" cy="190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E58EE601-2FF7-5340-9CC3-6A54609E741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513275" y="5687378"/>
            <a:ext cx="813021" cy="190687"/>
          </a:xfrm>
          <a:prstGeom prst="rect">
            <a:avLst/>
          </a:prstGeom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886F8C0-981E-1C46-8456-F4F7FED74E16}"/>
              </a:ext>
            </a:extLst>
          </p:cNvPr>
          <p:cNvSpPr/>
          <p:nvPr userDrawn="1"/>
        </p:nvSpPr>
        <p:spPr>
          <a:xfrm>
            <a:off x="7060002" y="3350691"/>
            <a:ext cx="1505177" cy="526288"/>
          </a:xfrm>
          <a:prstGeom prst="rect">
            <a:avLst/>
          </a:prstGeom>
          <a:solidFill>
            <a:srgbClr val="938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70099320-0056-AF4E-85E6-47C37E7BCC0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152248" y="3428800"/>
            <a:ext cx="1308089" cy="190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363783D8-3B0B-7E4F-B82D-97EA3A98EC4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425215" y="3632662"/>
            <a:ext cx="813021" cy="190687"/>
          </a:xfrm>
          <a:prstGeom prst="rect">
            <a:avLst/>
          </a:prstGeom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35B91BC-A2AD-134D-8459-E1D7588DE3E1}"/>
              </a:ext>
            </a:extLst>
          </p:cNvPr>
          <p:cNvSpPr/>
          <p:nvPr userDrawn="1"/>
        </p:nvSpPr>
        <p:spPr>
          <a:xfrm>
            <a:off x="6236136" y="2434255"/>
            <a:ext cx="1505177" cy="526288"/>
          </a:xfrm>
          <a:prstGeom prst="rect">
            <a:avLst/>
          </a:prstGeom>
          <a:solidFill>
            <a:srgbClr val="CA2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9BF06CCA-F47E-8E4E-821B-CA836ADA002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328382" y="2512364"/>
            <a:ext cx="1308089" cy="190687"/>
          </a:xfrm>
          <a:prstGeom prst="rect">
            <a:avLst/>
          </a:prstGeom>
          <a:solidFill>
            <a:srgbClr val="CA2035"/>
          </a:solidFill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1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445E1106-95B1-8A4E-9AE6-513D4EAFE8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601349" y="2716227"/>
            <a:ext cx="813021" cy="190687"/>
          </a:xfrm>
          <a:prstGeom prst="rect">
            <a:avLst/>
          </a:prstGeom>
          <a:solidFill>
            <a:srgbClr val="CA2035"/>
          </a:solidFill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6C22451-0714-A34C-94B7-7FF4919CEC29}"/>
              </a:ext>
            </a:extLst>
          </p:cNvPr>
          <p:cNvSpPr/>
          <p:nvPr userDrawn="1"/>
        </p:nvSpPr>
        <p:spPr>
          <a:xfrm rot="18900000">
            <a:off x="10202878" y="2811747"/>
            <a:ext cx="257943" cy="257943"/>
          </a:xfrm>
          <a:prstGeom prst="rect">
            <a:avLst/>
          </a:prstGeom>
          <a:solidFill>
            <a:srgbClr val="CA2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B3FDA3F-3805-174F-AE6E-00F87C99F052}"/>
              </a:ext>
            </a:extLst>
          </p:cNvPr>
          <p:cNvSpPr/>
          <p:nvPr userDrawn="1"/>
        </p:nvSpPr>
        <p:spPr>
          <a:xfrm>
            <a:off x="9594473" y="2434255"/>
            <a:ext cx="1505177" cy="526288"/>
          </a:xfrm>
          <a:prstGeom prst="rect">
            <a:avLst/>
          </a:prstGeom>
          <a:solidFill>
            <a:srgbClr val="CA203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96" name="Text Placeholder 6">
            <a:extLst>
              <a:ext uri="{FF2B5EF4-FFF2-40B4-BE49-F238E27FC236}">
                <a16:creationId xmlns:a16="http://schemas.microsoft.com/office/drawing/2014/main" id="{F10F6C78-58DE-5B49-B8C8-14D69264ACF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686720" y="2512364"/>
            <a:ext cx="1308089" cy="190687"/>
          </a:xfrm>
          <a:prstGeom prst="rect">
            <a:avLst/>
          </a:prstGeom>
          <a:solidFill>
            <a:srgbClr val="CA2035"/>
          </a:solidFill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1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8" name="Text Placeholder 6">
            <a:extLst>
              <a:ext uri="{FF2B5EF4-FFF2-40B4-BE49-F238E27FC236}">
                <a16:creationId xmlns:a16="http://schemas.microsoft.com/office/drawing/2014/main" id="{FB3AA7AA-55F7-FF47-887D-E4FF1C8F8C9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959686" y="2716227"/>
            <a:ext cx="813021" cy="190687"/>
          </a:xfrm>
          <a:prstGeom prst="rect">
            <a:avLst/>
          </a:prstGeom>
          <a:solidFill>
            <a:srgbClr val="CA2035"/>
          </a:solidFill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9DD3AA1-04D3-3F4F-B71E-681836475D64}"/>
              </a:ext>
            </a:extLst>
          </p:cNvPr>
          <p:cNvSpPr/>
          <p:nvPr userDrawn="1"/>
        </p:nvSpPr>
        <p:spPr>
          <a:xfrm>
            <a:off x="8725111" y="3355845"/>
            <a:ext cx="1505177" cy="526288"/>
          </a:xfrm>
          <a:prstGeom prst="rect">
            <a:avLst/>
          </a:prstGeom>
          <a:solidFill>
            <a:srgbClr val="938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F73C226D-6BBB-F44D-9559-AFB1B74807D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17357" y="3433954"/>
            <a:ext cx="1308089" cy="190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09" name="Text Placeholder 6">
            <a:extLst>
              <a:ext uri="{FF2B5EF4-FFF2-40B4-BE49-F238E27FC236}">
                <a16:creationId xmlns:a16="http://schemas.microsoft.com/office/drawing/2014/main" id="{6BB45993-031B-044B-8664-8AC37F81729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090324" y="3637816"/>
            <a:ext cx="813021" cy="190687"/>
          </a:xfrm>
          <a:prstGeom prst="rect">
            <a:avLst/>
          </a:prstGeom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3D4D336-775E-6648-8D24-DBDE7E1D34FE}"/>
              </a:ext>
            </a:extLst>
          </p:cNvPr>
          <p:cNvSpPr/>
          <p:nvPr userDrawn="1"/>
        </p:nvSpPr>
        <p:spPr>
          <a:xfrm>
            <a:off x="8725111" y="3973574"/>
            <a:ext cx="1505177" cy="526288"/>
          </a:xfrm>
          <a:prstGeom prst="rect">
            <a:avLst/>
          </a:prstGeom>
          <a:solidFill>
            <a:srgbClr val="938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1" name="Text Placeholder 6">
            <a:extLst>
              <a:ext uri="{FF2B5EF4-FFF2-40B4-BE49-F238E27FC236}">
                <a16:creationId xmlns:a16="http://schemas.microsoft.com/office/drawing/2014/main" id="{629EBB8C-0EEE-824C-9500-77F7008FA87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17357" y="4051682"/>
            <a:ext cx="1308089" cy="190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2" name="Text Placeholder 6">
            <a:extLst>
              <a:ext uri="{FF2B5EF4-FFF2-40B4-BE49-F238E27FC236}">
                <a16:creationId xmlns:a16="http://schemas.microsoft.com/office/drawing/2014/main" id="{5C4133D9-2CD0-3D4A-A40D-D51015E0D30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090324" y="4255545"/>
            <a:ext cx="813021" cy="190687"/>
          </a:xfrm>
          <a:prstGeom prst="rect">
            <a:avLst/>
          </a:prstGeom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2768D3F-5A7E-504E-B454-D786BE34F0F7}"/>
              </a:ext>
            </a:extLst>
          </p:cNvPr>
          <p:cNvSpPr/>
          <p:nvPr userDrawn="1"/>
        </p:nvSpPr>
        <p:spPr>
          <a:xfrm>
            <a:off x="8725111" y="4582477"/>
            <a:ext cx="1505177" cy="526288"/>
          </a:xfrm>
          <a:prstGeom prst="rect">
            <a:avLst/>
          </a:prstGeom>
          <a:solidFill>
            <a:srgbClr val="938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4" name="Text Placeholder 6">
            <a:extLst>
              <a:ext uri="{FF2B5EF4-FFF2-40B4-BE49-F238E27FC236}">
                <a16:creationId xmlns:a16="http://schemas.microsoft.com/office/drawing/2014/main" id="{19498FD8-3F4B-9543-9CE6-0D3FD7EA315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817357" y="4660586"/>
            <a:ext cx="1308089" cy="190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5" name="Text Placeholder 6">
            <a:extLst>
              <a:ext uri="{FF2B5EF4-FFF2-40B4-BE49-F238E27FC236}">
                <a16:creationId xmlns:a16="http://schemas.microsoft.com/office/drawing/2014/main" id="{951E6829-1CD6-1642-8D85-EA9DEA7CFDA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090324" y="4864448"/>
            <a:ext cx="813021" cy="190687"/>
          </a:xfrm>
          <a:prstGeom prst="rect">
            <a:avLst/>
          </a:prstGeom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F3A8C1B-4FB0-3047-8C17-8CCFB631302F}"/>
              </a:ext>
            </a:extLst>
          </p:cNvPr>
          <p:cNvSpPr/>
          <p:nvPr userDrawn="1"/>
        </p:nvSpPr>
        <p:spPr>
          <a:xfrm>
            <a:off x="10414932" y="3350691"/>
            <a:ext cx="1505177" cy="526288"/>
          </a:xfrm>
          <a:prstGeom prst="rect">
            <a:avLst/>
          </a:prstGeom>
          <a:solidFill>
            <a:srgbClr val="938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2" name="Text Placeholder 6">
            <a:extLst>
              <a:ext uri="{FF2B5EF4-FFF2-40B4-BE49-F238E27FC236}">
                <a16:creationId xmlns:a16="http://schemas.microsoft.com/office/drawing/2014/main" id="{652C623E-6729-374E-9B50-4CADD74767F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0507178" y="3428800"/>
            <a:ext cx="1308089" cy="190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23" name="Text Placeholder 6">
            <a:extLst>
              <a:ext uri="{FF2B5EF4-FFF2-40B4-BE49-F238E27FC236}">
                <a16:creationId xmlns:a16="http://schemas.microsoft.com/office/drawing/2014/main" id="{F18E3800-0C9A-F64F-9B62-3BF8D63840C5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0780145" y="3632662"/>
            <a:ext cx="813021" cy="190687"/>
          </a:xfrm>
          <a:prstGeom prst="rect">
            <a:avLst/>
          </a:prstGeom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939B087-F68C-B846-BB1E-08AAA5D3DFFB}"/>
              </a:ext>
            </a:extLst>
          </p:cNvPr>
          <p:cNvSpPr/>
          <p:nvPr userDrawn="1"/>
        </p:nvSpPr>
        <p:spPr>
          <a:xfrm>
            <a:off x="10414932" y="4242369"/>
            <a:ext cx="1505177" cy="52628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0" name="Text Placeholder 6">
            <a:extLst>
              <a:ext uri="{FF2B5EF4-FFF2-40B4-BE49-F238E27FC236}">
                <a16:creationId xmlns:a16="http://schemas.microsoft.com/office/drawing/2014/main" id="{25029030-C373-5C45-AE36-F928640A6E4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507178" y="4320478"/>
            <a:ext cx="1308089" cy="190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333"/>
              </a:spcBef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31" name="Text Placeholder 6">
            <a:extLst>
              <a:ext uri="{FF2B5EF4-FFF2-40B4-BE49-F238E27FC236}">
                <a16:creationId xmlns:a16="http://schemas.microsoft.com/office/drawing/2014/main" id="{B2311AE3-FB46-B544-813D-CF2088C35625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0780145" y="4524341"/>
            <a:ext cx="813021" cy="190687"/>
          </a:xfrm>
          <a:prstGeom prst="rect">
            <a:avLst/>
          </a:prstGeom>
        </p:spPr>
        <p:txBody>
          <a:bodyPr lIns="91440" rIns="91440"/>
          <a:lstStyle>
            <a:lvl1pPr marL="0" indent="0" algn="ctr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9248935-D3C3-B6B5-246D-84ABC6D54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5" y="1072783"/>
            <a:ext cx="359176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AECDAB-04B6-0521-D743-64908D5F33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56" y="1522575"/>
            <a:ext cx="3591764" cy="19910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goes here </a:t>
            </a:r>
            <a:r>
              <a:rPr lang="en-US" err="1">
                <a:effectLst/>
                <a:latin typeface="Calibri Light" panose="020F0302020204030204" pitchFamily="34" charset="0"/>
              </a:rPr>
              <a:t>ipsu</a:t>
            </a:r>
            <a:r>
              <a:rPr lang="en-US">
                <a:effectLst/>
                <a:latin typeface="Calibri Light" panose="020F0302020204030204" pitchFamily="34" charset="0"/>
              </a:rPr>
              <a:t> dolor </a:t>
            </a:r>
            <a:r>
              <a:rPr lang="en-US" err="1">
                <a:effectLst/>
                <a:latin typeface="Calibri Light" panose="020F0302020204030204" pitchFamily="34" charset="0"/>
              </a:rPr>
              <a:t>quam</a:t>
            </a:r>
            <a:r>
              <a:rPr lang="en-US">
                <a:effectLst/>
                <a:latin typeface="Calibri Light" panose="020F0302020204030204" pitchFamily="34" charset="0"/>
              </a:rPr>
              <a:t> sit </a:t>
            </a:r>
            <a:r>
              <a:rPr lang="en-US" err="1">
                <a:effectLst/>
                <a:latin typeface="Calibri Light" panose="020F0302020204030204" pitchFamily="34" charset="0"/>
              </a:rPr>
              <a:t>consequetor</a:t>
            </a: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133272-18A4-4D47-9E2B-D9A51B9960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3657967"/>
            <a:ext cx="3591764" cy="2127250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</a:p>
        </p:txBody>
      </p:sp>
    </p:spTree>
    <p:extLst>
      <p:ext uri="{BB962C8B-B14F-4D97-AF65-F5344CB8AC3E}">
        <p14:creationId xmlns:p14="http://schemas.microsoft.com/office/powerpoint/2010/main" val="23943336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81F920D-18EC-734C-B19B-7E5DD97277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54" y="2251377"/>
            <a:ext cx="6651731" cy="3522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750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/title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06AF1E0-0E97-DAB3-54AF-65665413D9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3555" y="1072784"/>
            <a:ext cx="6651731" cy="110813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Biography/profile slide: </a:t>
            </a:r>
            <a:br>
              <a:rPr lang="en-US">
                <a:effectLst/>
                <a:latin typeface="Calibri Light" panose="020F0302020204030204" pitchFamily="34" charset="0"/>
              </a:rPr>
            </a:br>
            <a:r>
              <a:rPr lang="en-US">
                <a:effectLst/>
                <a:latin typeface="Calibri Light" panose="020F0302020204030204" pitchFamily="34" charset="0"/>
              </a:rPr>
              <a:t>name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9E55-581C-087B-317A-EB6434102AB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3554" y="2674062"/>
            <a:ext cx="6651731" cy="3281283"/>
          </a:xfrm>
          <a:prstGeom prst="rect">
            <a:avLst/>
          </a:prstGeom>
        </p:spPr>
        <p:txBody>
          <a:bodyPr anchor="t"/>
          <a:lstStyle>
            <a:lvl1pPr marL="152394" marR="0" indent="-152394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238115" marR="0" lvl="0" indent="-238115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Biography/Callout 1</a:t>
            </a:r>
          </a:p>
          <a:p>
            <a:pPr marL="238115" marR="0" lvl="0" indent="-238115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Biography/Callout 2</a:t>
            </a:r>
          </a:p>
          <a:p>
            <a:pPr marL="238115" marR="0" lvl="0" indent="-238115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Biography/Callout 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2E48060-6D01-FA4B-AEF5-8329FB9ED9D1}"/>
              </a:ext>
            </a:extLst>
          </p:cNvPr>
          <p:cNvSpPr/>
          <p:nvPr userDrawn="1"/>
        </p:nvSpPr>
        <p:spPr>
          <a:xfrm>
            <a:off x="7704666" y="1043103"/>
            <a:ext cx="4487334" cy="49122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4FC3BB12-4EC8-D945-A6EB-5469EF554D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04666" y="1043103"/>
            <a:ext cx="4487334" cy="49122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center icon to update headshot</a:t>
            </a:r>
          </a:p>
        </p:txBody>
      </p:sp>
    </p:spTree>
    <p:extLst>
      <p:ext uri="{BB962C8B-B14F-4D97-AF65-F5344CB8AC3E}">
        <p14:creationId xmlns:p14="http://schemas.microsoft.com/office/powerpoint/2010/main" val="81625874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3FC9337-DE46-DD4A-BC73-6B032E7BB9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94332" y="2535457"/>
            <a:ext cx="2095500" cy="2032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58432DA-7551-894D-9EC5-E62089D74F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5358" y="2535457"/>
            <a:ext cx="2095500" cy="2032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87E62E-4491-4340-B008-C473A974378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872540" y="2535457"/>
            <a:ext cx="2095500" cy="2032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855F30A-E19D-3149-93A0-6655A8D1847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30355" y="2535457"/>
            <a:ext cx="2095500" cy="2032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AF6D458-7658-B84C-8B6F-8F5F52AE29E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407962" y="2535457"/>
            <a:ext cx="2095500" cy="2032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3E5B49A-4331-1D40-8931-2E76DD0814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355" y="4653718"/>
            <a:ext cx="2095500" cy="527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D78ABCD-30B2-3242-B96E-C458CF993D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5356" y="5567706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Name of supervisor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2B1DEE9-6FEE-5B43-9C34-042A5536F8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356" y="5303823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167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1DFD019-FD51-544D-8E0D-4DDCA68B74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61881" y="4653718"/>
            <a:ext cx="2095500" cy="527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0DD6097-A4EA-874D-AA44-889125AA712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61882" y="5567706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Name of supervisor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109F0FA4-16B9-134B-A2EC-17058500A9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61881" y="5303823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167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71B8DA7-4716-F74D-8724-FA7E4990FF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19066" y="4653718"/>
            <a:ext cx="2095500" cy="527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99BF6812-C575-ED42-864F-56D3DC463D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9067" y="5567706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Name of supervisor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D26EFD0-6036-224F-ADD6-22A775A8DF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19066" y="5303823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167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F112B4A-7C19-C14D-8A5F-D64085AC8B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06068" y="4653718"/>
            <a:ext cx="2095500" cy="527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7BEFEC9-FAD3-C24E-B9DF-0B6877CD13F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06070" y="5567706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Name of supervisor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C971E701-B0AB-0949-B5FD-3569416E19F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06069" y="5303823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167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55B6CF-E20F-0449-9DDB-2D15C29C000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81781" y="4653718"/>
            <a:ext cx="2095500" cy="527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C7A513B-8656-944D-91E1-5C23BEC1CBF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81782" y="5567706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Name of supervisor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25B47471-1C21-C64A-9B34-E4302B03265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81781" y="5303823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167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43EC8A44-166A-554A-B608-46AD94DDA14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5356" y="6070967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b="1">
                <a:solidFill>
                  <a:srgbClr val="E41F35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20A6734-4074-484C-A9F0-CF09DE5DDD9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61882" y="6070967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b="1">
                <a:solidFill>
                  <a:srgbClr val="E41F35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7F649C9C-499F-4541-9D8B-6D9845309A7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19067" y="6070967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b="1">
                <a:solidFill>
                  <a:srgbClr val="E41F35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E4B058F-8232-3743-ABB9-8C1E6007DF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06070" y="6070967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b="1">
                <a:solidFill>
                  <a:srgbClr val="E41F35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F3FDAE6C-E9F4-644C-8D5C-974DAED8BBD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81782" y="6070967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b="1">
                <a:solidFill>
                  <a:srgbClr val="E41F35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Email address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9A05B594-DC3D-7F46-B6F9-49EF4220605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5356" y="5781352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i="1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Title of supervisor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FF2E01B-B6E0-704E-A9AB-126D2D3B0CD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861882" y="5781352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i="1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Title of supervisor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89EE24F0-7328-6F46-B43D-41023F8A28F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19067" y="5781352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i="1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Title of supervisor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807F3872-F295-0246-AB88-084A91C688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406070" y="5781352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i="1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Title of supervisor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6A717699-E8F0-0A45-A624-868679323BC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81782" y="5781352"/>
            <a:ext cx="2095499" cy="260684"/>
          </a:xfrm>
          <a:prstGeom prst="rect">
            <a:avLst/>
          </a:prstGeom>
        </p:spPr>
        <p:txBody>
          <a:bodyPr lIns="91440" rIns="91440" anchor="t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i="1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Title of supervisor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39BE6D-7A76-1AE5-033A-D74EC670E8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1924365"/>
            <a:ext cx="11166278" cy="49685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Team description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35F3B2E-14FA-ACF9-251A-37674126C0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178FB0D-3802-B481-0F34-301C65240BB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278524790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58432DA-7551-894D-9EC5-E62089D74F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6068" y="2656040"/>
            <a:ext cx="1257004" cy="1219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87E62E-4491-4340-B008-C473A974378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034064" y="2656040"/>
            <a:ext cx="1257004" cy="1219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855F30A-E19D-3149-93A0-6655A8D1847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432060" y="2656040"/>
            <a:ext cx="1257004" cy="1219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AF6D458-7658-B84C-8B6F-8F5F52AE29E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830056" y="2656040"/>
            <a:ext cx="1257004" cy="1219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3E5B49A-4331-1D40-8931-2E76DD0814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068" y="3984723"/>
            <a:ext cx="1253875" cy="527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2B1DEE9-6FEE-5B43-9C34-042A5536F8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069" y="4634828"/>
            <a:ext cx="1253875" cy="43345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167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C67B3FC-30B7-BF44-B549-0B5D9D6C351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228051" y="2656040"/>
            <a:ext cx="1257004" cy="1219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142F66B-8076-734C-A447-D4917FDD47B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626047" y="2656040"/>
            <a:ext cx="1257004" cy="1219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E4BCE6E8-04EC-3843-8D3E-748F552C35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24043" y="2656040"/>
            <a:ext cx="1257004" cy="1219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5EDE4EA2-BD92-854E-BBC2-D364D3E9553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22041" y="2656040"/>
            <a:ext cx="1257004" cy="1219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635CA453-354F-4246-B1D9-8C24FC4796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1924365"/>
            <a:ext cx="11166278" cy="49685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Team description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D1C404B2-B95F-A7BD-29C8-F8418EB476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344D1A3-8314-8F1A-A92E-5ACC49876C4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4692786-1F60-2CD6-E39E-7994891F039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033068" y="3984723"/>
            <a:ext cx="1253875" cy="527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E289920-64A8-C592-7232-42DF1F11898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33069" y="4634828"/>
            <a:ext cx="1253875" cy="43345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167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5F2066C-965E-361B-1093-3094D923DE2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30068" y="3984723"/>
            <a:ext cx="1253875" cy="527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ACFC2C-52C3-B274-99D1-F50633A42AE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30069" y="4634828"/>
            <a:ext cx="1253875" cy="43345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167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614BC8-50E7-94F0-AAFF-7C4FF0FACBE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827068" y="3984723"/>
            <a:ext cx="1253875" cy="527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D32D908-7E74-1614-414A-5CFE24E18CF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827069" y="4634828"/>
            <a:ext cx="1253875" cy="43345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167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99E3F24-0B63-C614-AF7A-A5EF4F86A5A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24068" y="3984723"/>
            <a:ext cx="1253875" cy="527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A680A52-59BF-19F6-8050-3C5A1E24726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24069" y="4634828"/>
            <a:ext cx="1253875" cy="43345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167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25BCCD6-BBF7-2986-90FE-BB330D9FD1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621068" y="3984723"/>
            <a:ext cx="1253875" cy="527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A546142-3179-0B54-137E-646D609CF52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621069" y="4634828"/>
            <a:ext cx="1253875" cy="43345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167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07B131B-1DF0-1233-655A-E051485BF9A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28652" y="3984723"/>
            <a:ext cx="1253875" cy="527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737EDE14-10BF-B322-009A-A0DDEC8C715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28653" y="4634828"/>
            <a:ext cx="1253875" cy="43345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167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BC667BF-C518-0AA1-5896-F8A974DB88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425652" y="3984723"/>
            <a:ext cx="1253875" cy="527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Lastname</a:t>
            </a:r>
            <a:endParaRPr lang="en-US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6AAD8E9-D702-6F7A-F5A7-584E658D0AC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0425653" y="4634828"/>
            <a:ext cx="1253875" cy="43345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167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</p:spTree>
    <p:extLst>
      <p:ext uri="{BB962C8B-B14F-4D97-AF65-F5344CB8AC3E}">
        <p14:creationId xmlns:p14="http://schemas.microsoft.com/office/powerpoint/2010/main" val="234798476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2">
            <a:extLst>
              <a:ext uri="{FF2B5EF4-FFF2-40B4-BE49-F238E27FC236}">
                <a16:creationId xmlns:a16="http://schemas.microsoft.com/office/drawing/2014/main" id="{8CF5ECCF-F579-E34C-83F3-E253A07F74D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748224" y="3350130"/>
            <a:ext cx="1938038" cy="25739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BC25C3A0-6BA9-5F43-A49D-9D34DCDBE19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608263" y="5180877"/>
            <a:ext cx="1938039" cy="498920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1311BF7B-1948-5D41-B437-232DEF1AD37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608262" y="5438701"/>
            <a:ext cx="1938039" cy="241096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marL="0" marR="0" lvl="0" indent="0" algn="l" defTabSz="914340" rtl="0" eaLnBrk="1" fontAlgn="auto" latinLnBrk="0" hangingPunct="1">
              <a:lnSpc>
                <a:spcPct val="100000"/>
              </a:lnSpc>
              <a:spcBef>
                <a:spcPts val="167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Position/</a:t>
            </a:r>
            <a:r>
              <a:rPr lang="en-US" err="1"/>
              <a:t>titlePosition</a:t>
            </a:r>
            <a:r>
              <a:rPr lang="en-US"/>
              <a:t>/title</a:t>
            </a:r>
          </a:p>
          <a:p>
            <a:pPr lvl="0"/>
            <a:endParaRPr lang="en-US"/>
          </a:p>
        </p:txBody>
      </p:sp>
      <p:sp>
        <p:nvSpPr>
          <p:cNvPr id="93" name="Picture Placeholder 2">
            <a:extLst>
              <a:ext uri="{FF2B5EF4-FFF2-40B4-BE49-F238E27FC236}">
                <a16:creationId xmlns:a16="http://schemas.microsoft.com/office/drawing/2014/main" id="{26189F4A-102F-3D42-87CC-4FA42B4F7C2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001094" y="3350130"/>
            <a:ext cx="1938038" cy="25739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94" name="Picture Placeholder 2">
            <a:extLst>
              <a:ext uri="{FF2B5EF4-FFF2-40B4-BE49-F238E27FC236}">
                <a16:creationId xmlns:a16="http://schemas.microsoft.com/office/drawing/2014/main" id="{4C66A018-F810-E44D-B607-CD4AF07626C0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10253962" y="3350130"/>
            <a:ext cx="1938038" cy="25739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95" name="Text Placeholder 6">
            <a:extLst>
              <a:ext uri="{FF2B5EF4-FFF2-40B4-BE49-F238E27FC236}">
                <a16:creationId xmlns:a16="http://schemas.microsoft.com/office/drawing/2014/main" id="{DD361710-60FD-A44F-A039-09CEDED754C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863161" y="5180877"/>
            <a:ext cx="1938039" cy="498920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6" name="Text Placeholder 6">
            <a:extLst>
              <a:ext uri="{FF2B5EF4-FFF2-40B4-BE49-F238E27FC236}">
                <a16:creationId xmlns:a16="http://schemas.microsoft.com/office/drawing/2014/main" id="{7BA93CF7-2713-944E-B28D-1B6D0DECE7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863161" y="5438701"/>
            <a:ext cx="1938039" cy="241096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97" name="Text Placeholder 6">
            <a:extLst>
              <a:ext uri="{FF2B5EF4-FFF2-40B4-BE49-F238E27FC236}">
                <a16:creationId xmlns:a16="http://schemas.microsoft.com/office/drawing/2014/main" id="{6CE1BFDD-81A0-D647-A808-488F276C9D0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10284" y="5180877"/>
            <a:ext cx="1938039" cy="498920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8" name="Text Placeholder 6">
            <a:extLst>
              <a:ext uri="{FF2B5EF4-FFF2-40B4-BE49-F238E27FC236}">
                <a16:creationId xmlns:a16="http://schemas.microsoft.com/office/drawing/2014/main" id="{E18C5562-C895-ED4F-A2BA-A53DCB38121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110283" y="5438701"/>
            <a:ext cx="1938039" cy="241096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99" name="Picture Placeholder 2">
            <a:extLst>
              <a:ext uri="{FF2B5EF4-FFF2-40B4-BE49-F238E27FC236}">
                <a16:creationId xmlns:a16="http://schemas.microsoft.com/office/drawing/2014/main" id="{BD0BCA51-F36C-DD46-A7BA-DFF61310CB6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748224" y="484229"/>
            <a:ext cx="1938038" cy="25739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00" name="Text Placeholder 6">
            <a:extLst>
              <a:ext uri="{FF2B5EF4-FFF2-40B4-BE49-F238E27FC236}">
                <a16:creationId xmlns:a16="http://schemas.microsoft.com/office/drawing/2014/main" id="{2C91ECE0-4F5C-A84C-9101-934BBAA4F42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608263" y="2314976"/>
            <a:ext cx="1938039" cy="498920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1125E011-8F5A-1949-9265-F6F539F3F0E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608262" y="2572800"/>
            <a:ext cx="1938039" cy="241096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102" name="Picture Placeholder 2">
            <a:extLst>
              <a:ext uri="{FF2B5EF4-FFF2-40B4-BE49-F238E27FC236}">
                <a16:creationId xmlns:a16="http://schemas.microsoft.com/office/drawing/2014/main" id="{C27BB8E1-B80F-564C-A4EE-4F1B61CD77DE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001094" y="484229"/>
            <a:ext cx="1938038" cy="25739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03" name="Picture Placeholder 2">
            <a:extLst>
              <a:ext uri="{FF2B5EF4-FFF2-40B4-BE49-F238E27FC236}">
                <a16:creationId xmlns:a16="http://schemas.microsoft.com/office/drawing/2014/main" id="{9A27FE6B-2FA4-7A42-B70B-75B217B93538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10253962" y="484229"/>
            <a:ext cx="1938038" cy="25739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04" name="Text Placeholder 6">
            <a:extLst>
              <a:ext uri="{FF2B5EF4-FFF2-40B4-BE49-F238E27FC236}">
                <a16:creationId xmlns:a16="http://schemas.microsoft.com/office/drawing/2014/main" id="{2690DA7E-3945-9640-886B-93D8D5FE167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863161" y="2314976"/>
            <a:ext cx="1938039" cy="498920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05" name="Text Placeholder 6">
            <a:extLst>
              <a:ext uri="{FF2B5EF4-FFF2-40B4-BE49-F238E27FC236}">
                <a16:creationId xmlns:a16="http://schemas.microsoft.com/office/drawing/2014/main" id="{82CC6D41-3C49-224F-91A3-2D4C4F6FFD5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863161" y="2572800"/>
            <a:ext cx="1938039" cy="241096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106" name="Text Placeholder 6">
            <a:extLst>
              <a:ext uri="{FF2B5EF4-FFF2-40B4-BE49-F238E27FC236}">
                <a16:creationId xmlns:a16="http://schemas.microsoft.com/office/drawing/2014/main" id="{9B7D4814-C067-0C46-AB3F-281A89F7BE7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110284" y="2314976"/>
            <a:ext cx="1938039" cy="498920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CD0DAB71-293F-A34D-B653-66256DE975D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0110283" y="2572800"/>
            <a:ext cx="1938039" cy="241096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34027574-2993-CBC1-8FB3-EC04D61E9D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5" y="1072783"/>
            <a:ext cx="359176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5D5F4DB-EEB5-DDFB-54ED-615EE22F64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56" y="1522575"/>
            <a:ext cx="3591764" cy="19910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goes here </a:t>
            </a:r>
            <a:r>
              <a:rPr lang="en-US" err="1">
                <a:effectLst/>
                <a:latin typeface="Calibri Light" panose="020F0302020204030204" pitchFamily="34" charset="0"/>
              </a:rPr>
              <a:t>ipsu</a:t>
            </a:r>
            <a:r>
              <a:rPr lang="en-US">
                <a:effectLst/>
                <a:latin typeface="Calibri Light" panose="020F0302020204030204" pitchFamily="34" charset="0"/>
              </a:rPr>
              <a:t> dolor </a:t>
            </a:r>
            <a:r>
              <a:rPr lang="en-US" err="1">
                <a:effectLst/>
                <a:latin typeface="Calibri Light" panose="020F0302020204030204" pitchFamily="34" charset="0"/>
              </a:rPr>
              <a:t>quam</a:t>
            </a:r>
            <a:r>
              <a:rPr lang="en-US">
                <a:effectLst/>
                <a:latin typeface="Calibri Light" panose="020F0302020204030204" pitchFamily="34" charset="0"/>
              </a:rPr>
              <a:t> sit </a:t>
            </a:r>
            <a:r>
              <a:rPr lang="en-US" err="1">
                <a:effectLst/>
                <a:latin typeface="Calibri Light" panose="020F0302020204030204" pitchFamily="34" charset="0"/>
              </a:rPr>
              <a:t>consequetor</a:t>
            </a: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A2A39-AD80-D4A9-77A9-03F4711460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3657967"/>
            <a:ext cx="3591764" cy="2127250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Team description</a:t>
            </a:r>
          </a:p>
        </p:txBody>
      </p:sp>
    </p:spTree>
    <p:extLst>
      <p:ext uri="{BB962C8B-B14F-4D97-AF65-F5344CB8AC3E}">
        <p14:creationId xmlns:p14="http://schemas.microsoft.com/office/powerpoint/2010/main" val="412919523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2">
            <a:extLst>
              <a:ext uri="{FF2B5EF4-FFF2-40B4-BE49-F238E27FC236}">
                <a16:creationId xmlns:a16="http://schemas.microsoft.com/office/drawing/2014/main" id="{BD0BCA51-F36C-DD46-A7BA-DFF61310CB6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516688" y="93871"/>
            <a:ext cx="1668632" cy="1948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100" name="Text Placeholder 6">
            <a:extLst>
              <a:ext uri="{FF2B5EF4-FFF2-40B4-BE49-F238E27FC236}">
                <a16:creationId xmlns:a16="http://schemas.microsoft.com/office/drawing/2014/main" id="{2C91ECE0-4F5C-A84C-9101-934BBAA4F42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76727" y="1517418"/>
            <a:ext cx="1668632" cy="429565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1125E011-8F5A-1949-9265-F6F539F3F0E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376727" y="1739402"/>
            <a:ext cx="1668630" cy="2075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A4F6912-5A0A-8141-8CF8-66618A8E5A2E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475960" y="93871"/>
            <a:ext cx="1668632" cy="1948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1769608E-EB0E-B749-A4DD-A6E3A8ABAB9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35999" y="1517418"/>
            <a:ext cx="1668632" cy="429565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17697B2D-FE94-144E-8AEC-0572FAC3302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335998" y="1739402"/>
            <a:ext cx="1668630" cy="2075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E5515163-CBA6-4748-BB0C-59AA5CFF8E10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8435232" y="93871"/>
            <a:ext cx="1668632" cy="1948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86CF5E1-BCCD-A54A-8D77-CEE860618AF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295271" y="1517418"/>
            <a:ext cx="1668632" cy="429565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FC961635-4AFA-D149-A4F8-214D3FA37FB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295270" y="1739402"/>
            <a:ext cx="1668630" cy="2075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64F909BD-B44F-C74B-8A40-22F4C204483B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0394501" y="93871"/>
            <a:ext cx="1668632" cy="1948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87F357D-CD93-7243-A49C-F155EA8DD54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0254540" y="1517418"/>
            <a:ext cx="1668632" cy="429565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7D34F619-ED82-E640-A037-7FF096816DEF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0254539" y="1739402"/>
            <a:ext cx="1668630" cy="2075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DBE9BCC3-D651-7F42-9D26-7E9B19B3BBA1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4516688" y="2250870"/>
            <a:ext cx="1668632" cy="1948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865F2025-9212-EA4C-9A1D-789625A1AEC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76727" y="3674417"/>
            <a:ext cx="1668632" cy="429565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900AFAA-F318-3F43-BE6C-A34AD6AFDF5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376727" y="3896401"/>
            <a:ext cx="1668630" cy="2075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89296F20-DBAE-EC40-8D10-5B96BDD3B12F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6475960" y="2250870"/>
            <a:ext cx="1668632" cy="1948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DBC63806-84FF-6646-8BCE-6C6F3C4A3EC2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335999" y="3674417"/>
            <a:ext cx="1668632" cy="429565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E7A3AB5F-3AB6-E845-ABC3-B406078FBE1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335998" y="3896401"/>
            <a:ext cx="1668630" cy="2075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497C40BD-43F9-2C4C-9D12-7441AE0D755D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435232" y="2250870"/>
            <a:ext cx="1668632" cy="1948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FB6BBEF7-B0DA-1043-A671-67B794403B1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295271" y="3674417"/>
            <a:ext cx="1668632" cy="429565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85EE45DB-AA83-CC46-9217-1A9F5CEA8DF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295270" y="3896401"/>
            <a:ext cx="1668630" cy="2075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4F135950-7FAF-0847-ABFD-C6FEC17BD517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10394501" y="2250870"/>
            <a:ext cx="1668632" cy="1948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DE2B6D4C-0010-A649-848E-FE8A3B3BE7B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0254540" y="3674417"/>
            <a:ext cx="1668632" cy="429565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C07699F2-DEDD-6D4F-A780-744F8788596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0254539" y="3896401"/>
            <a:ext cx="1668630" cy="2075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C89D3F50-16D9-5C46-B055-FE70395FE304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4516688" y="4403019"/>
            <a:ext cx="1668632" cy="1948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9870CBC3-5628-A54C-ABA1-8757725FA84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376727" y="5826566"/>
            <a:ext cx="1668632" cy="429565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DCD89DF7-56F5-DA49-A269-564987C9BB9D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4376727" y="6048550"/>
            <a:ext cx="1668630" cy="2075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65" name="Picture Placeholder 2">
            <a:extLst>
              <a:ext uri="{FF2B5EF4-FFF2-40B4-BE49-F238E27FC236}">
                <a16:creationId xmlns:a16="http://schemas.microsoft.com/office/drawing/2014/main" id="{1D02A5F8-4848-AD42-A33B-FEEFA36A2B28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6475960" y="4403019"/>
            <a:ext cx="1668632" cy="1948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1653256F-B148-DE43-A5F8-DFAD75F74863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335999" y="5826566"/>
            <a:ext cx="1668632" cy="429565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265F63D3-5D17-6946-B855-B81CAF3FC52C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6335998" y="6048550"/>
            <a:ext cx="1668630" cy="2075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C9FF9872-523F-F84E-BAB2-8024B587DCDD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8435232" y="4403019"/>
            <a:ext cx="1668632" cy="1948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CA537654-7E5A-EF48-BBAF-C4CD7D34FE5F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8295271" y="5826566"/>
            <a:ext cx="1668632" cy="429565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2531EF72-2DB4-794F-81F2-E57C9188858F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8295270" y="6048550"/>
            <a:ext cx="1668630" cy="2075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A892641E-E144-B342-BE77-8B4F93047825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10394501" y="4403019"/>
            <a:ext cx="1668632" cy="1948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87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000" b="0" i="0">
                <a:latin typeface="Calibri" panose="020F0502020204030204" pitchFamily="34" charset="0"/>
                <a:cs typeface="Calibri" panose="020F0502020204030204" pitchFamily="34" charset="0"/>
              </a:rPr>
              <a:t>Click to insert headshot</a:t>
            </a:r>
            <a:endParaRPr lang="en-US"/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13A8588A-9A7C-044F-9CD4-3C75605D4284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0254540" y="5826566"/>
            <a:ext cx="1668632" cy="429565"/>
          </a:xfrm>
          <a:prstGeom prst="rect">
            <a:avLst/>
          </a:prstGeom>
          <a:solidFill>
            <a:srgbClr val="E41F35"/>
          </a:solidFill>
        </p:spPr>
        <p:txBody>
          <a:bodyPr/>
          <a:lstStyle>
            <a:lvl1pPr marL="0" indent="0">
              <a:lnSpc>
                <a:spcPct val="95000"/>
              </a:lnSpc>
              <a:spcBef>
                <a:spcPts val="333"/>
              </a:spcBef>
              <a:buNone/>
              <a:defRPr sz="116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A70DAA8C-BC64-6C47-82BF-76FCCD5D0B1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10254539" y="6048550"/>
            <a:ext cx="1668630" cy="2075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91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Position/title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E778C10-574A-DAC8-A6AF-A0A8858E1A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5" y="1072783"/>
            <a:ext cx="359176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3B9ED9E-4365-03B0-E249-5857309374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56" y="1522575"/>
            <a:ext cx="3591764" cy="19910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goes here </a:t>
            </a:r>
            <a:r>
              <a:rPr lang="en-US" err="1">
                <a:effectLst/>
                <a:latin typeface="Calibri Light" panose="020F0302020204030204" pitchFamily="34" charset="0"/>
              </a:rPr>
              <a:t>ipsu</a:t>
            </a:r>
            <a:r>
              <a:rPr lang="en-US">
                <a:effectLst/>
                <a:latin typeface="Calibri Light" panose="020F0302020204030204" pitchFamily="34" charset="0"/>
              </a:rPr>
              <a:t> dolor </a:t>
            </a:r>
            <a:r>
              <a:rPr lang="en-US" err="1">
                <a:effectLst/>
                <a:latin typeface="Calibri Light" panose="020F0302020204030204" pitchFamily="34" charset="0"/>
              </a:rPr>
              <a:t>quam</a:t>
            </a:r>
            <a:r>
              <a:rPr lang="en-US">
                <a:effectLst/>
                <a:latin typeface="Calibri Light" panose="020F0302020204030204" pitchFamily="34" charset="0"/>
              </a:rPr>
              <a:t> sit </a:t>
            </a:r>
            <a:r>
              <a:rPr lang="en-US" err="1">
                <a:effectLst/>
                <a:latin typeface="Calibri Light" panose="020F0302020204030204" pitchFamily="34" charset="0"/>
              </a:rPr>
              <a:t>consequetor</a:t>
            </a: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74D65-694E-CCF7-4F5C-1AE49B8E1C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3657967"/>
            <a:ext cx="3591764" cy="2127250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Team description</a:t>
            </a:r>
          </a:p>
        </p:txBody>
      </p:sp>
    </p:spTree>
    <p:extLst>
      <p:ext uri="{BB962C8B-B14F-4D97-AF65-F5344CB8AC3E}">
        <p14:creationId xmlns:p14="http://schemas.microsoft.com/office/powerpoint/2010/main" val="181179881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1B75BCD-460E-0F45-A28D-2088086D1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37212" y="2493822"/>
            <a:ext cx="1386959" cy="48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CE875F7-D345-7242-8E2F-34BA5F3969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37212" y="2957128"/>
            <a:ext cx="1386959" cy="71684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</a:t>
            </a:r>
            <a:r>
              <a:rPr lang="en-US"/>
              <a:t> </a:t>
            </a:r>
            <a:r>
              <a:rPr lang="en-US" err="1"/>
              <a:t>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vel </a:t>
            </a:r>
            <a:r>
              <a:rPr lang="en-US" err="1"/>
              <a:t>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1FB5BE7B-CB07-3A42-BA7B-B4B57EF7D4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45551" y="2493822"/>
            <a:ext cx="1386959" cy="48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E66AC9CA-0C72-6E41-BB74-315BF226170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45551" y="2957128"/>
            <a:ext cx="1386959" cy="71684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</a:t>
            </a:r>
            <a:r>
              <a:rPr lang="en-US"/>
              <a:t> </a:t>
            </a:r>
            <a:r>
              <a:rPr lang="en-US" err="1"/>
              <a:t>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vel </a:t>
            </a:r>
            <a:r>
              <a:rPr lang="en-US" err="1"/>
              <a:t>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A7601396-382A-6D43-919D-2C6A2DFCFB2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73098" y="2493822"/>
            <a:ext cx="1386959" cy="48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95AEC9E9-3B56-DC48-819D-F927C2C58EC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73098" y="2957128"/>
            <a:ext cx="1386959" cy="71684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</a:t>
            </a:r>
            <a:r>
              <a:rPr lang="en-US"/>
              <a:t> </a:t>
            </a:r>
            <a:r>
              <a:rPr lang="en-US" err="1"/>
              <a:t>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vel </a:t>
            </a:r>
            <a:r>
              <a:rPr lang="en-US" err="1"/>
              <a:t>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EDF1E1A-DB73-EA4E-B5F3-F3F41664421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73098" y="4585761"/>
            <a:ext cx="1386959" cy="48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1FA45977-8DE6-AB4F-93AE-82B083FF902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73098" y="5018996"/>
            <a:ext cx="1386959" cy="71684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</a:t>
            </a:r>
            <a:r>
              <a:rPr lang="en-US"/>
              <a:t> </a:t>
            </a:r>
            <a:r>
              <a:rPr lang="en-US" err="1"/>
              <a:t>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vel </a:t>
            </a:r>
            <a:r>
              <a:rPr lang="en-US" err="1"/>
              <a:t>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5A44C4B2-5A26-F542-9BA0-A7314B18AC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63461" y="4585761"/>
            <a:ext cx="1386959" cy="48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1C945E20-05C3-F94A-B6B2-E93FD8973B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63461" y="5018996"/>
            <a:ext cx="1386959" cy="71684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</a:t>
            </a:r>
            <a:r>
              <a:rPr lang="en-US"/>
              <a:t> </a:t>
            </a:r>
            <a:r>
              <a:rPr lang="en-US" err="1"/>
              <a:t>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vel </a:t>
            </a:r>
            <a:r>
              <a:rPr lang="en-US" err="1"/>
              <a:t>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A9FBC8CA-3FF7-6141-B7B8-7FAEA885238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65371" y="4585761"/>
            <a:ext cx="1386959" cy="48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DF42439C-EEBA-FE4D-A03A-0B489865436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65371" y="5018996"/>
            <a:ext cx="1386959" cy="71684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</a:t>
            </a:r>
            <a:r>
              <a:rPr lang="en-US"/>
              <a:t> </a:t>
            </a:r>
            <a:r>
              <a:rPr lang="en-US" err="1"/>
              <a:t>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vel </a:t>
            </a:r>
            <a:r>
              <a:rPr lang="en-US" err="1"/>
              <a:t>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F54DFD37-38B8-7741-96F4-358D77EDAA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60001" y="4162390"/>
            <a:ext cx="1386959" cy="699864"/>
          </a:xfrm>
          <a:prstGeom prst="rect">
            <a:avLst/>
          </a:prstGeom>
          <a:solidFill>
            <a:schemeClr val="bg1"/>
          </a:solidFill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</a:t>
            </a:r>
            <a:r>
              <a:rPr lang="en-US"/>
              <a:t> </a:t>
            </a:r>
            <a:r>
              <a:rPr lang="en-US" err="1"/>
              <a:t>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vel </a:t>
            </a:r>
            <a:r>
              <a:rPr lang="en-US" err="1"/>
              <a:t>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6D79ED8-CC5B-5FB5-F6F5-506C0A951B3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260001" y="3674391"/>
            <a:ext cx="1386959" cy="48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063AF3-5D16-A928-4BE2-E88EAA09B9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ED1FB93-2EDC-58EF-2463-D62E48BA0C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41424917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7D74417-4F24-6443-B854-CED5BC9A91F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43823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EE608-886C-E04A-A7BD-3EEFA04D82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00" y="2186704"/>
            <a:ext cx="6885336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90F4F2A-D7F9-1DF1-E987-9B0A4538AF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402" y="2558008"/>
            <a:ext cx="6885337" cy="17441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headline goes here </a:t>
            </a:r>
          </a:p>
        </p:txBody>
      </p:sp>
    </p:spTree>
    <p:extLst>
      <p:ext uri="{BB962C8B-B14F-4D97-AF65-F5344CB8AC3E}">
        <p14:creationId xmlns:p14="http://schemas.microsoft.com/office/powerpoint/2010/main" val="401250093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1B75BCD-460E-0F45-A28D-2088086D1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3004" y="4143884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header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CE875F7-D345-7242-8E2F-34BA5F3969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3004" y="4508883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endParaRPr lang="en-US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1AAF514E-FCB2-1F46-B821-EE0AAEE5F8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99108" y="4143884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header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E91986CA-1A47-6D45-A24A-2B9F6383DD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99108" y="4508883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endParaRPr lang="en-US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EC4BC5D-4938-704F-8287-ABB9C87160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5350" y="4143884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header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EC7D75F2-5DD9-1C4A-B949-E1FBB55511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45350" y="4508883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endParaRPr lang="en-US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D5FE56D-92E1-4242-8F4E-D0367836A1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78816" y="4143884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header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902DB57E-BF9B-ED49-B079-6C314198AA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78816" y="4508883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endParaRPr lang="en-US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45E4D499-179B-0F48-A34A-D562D2BB2A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04524" y="4143884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header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DF5FB60B-060F-1849-95C8-D2AE9808FD9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04524" y="4508883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endParaRPr lang="en-US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1CDDD-522C-924B-81A4-EFDDDD7824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65226" y="5416746"/>
            <a:ext cx="5881315" cy="507733"/>
          </a:xfrm>
          <a:prstGeom prst="rect">
            <a:avLst/>
          </a:prstGeom>
        </p:spPr>
        <p:txBody>
          <a:bodyPr numCol="2" spcCol="365760" anchor="t"/>
          <a:lstStyle>
            <a:lvl1pPr marL="0" indent="0">
              <a:lnSpc>
                <a:spcPct val="100000"/>
              </a:lnSpc>
              <a:buFontTx/>
              <a:buNone/>
              <a:defRPr sz="1333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" panose="020F0502020204030204" pitchFamily="34" charset="0"/>
              </a:rPr>
              <a:t>Lorem ipsum dolor </a:t>
            </a:r>
            <a:r>
              <a:rPr lang="en-US" err="1">
                <a:effectLst/>
                <a:latin typeface="Calibri" panose="020F0502020204030204" pitchFamily="34" charset="0"/>
              </a:rPr>
              <a:t>quamUntioas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deliquos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parchili.Ut</a:t>
            </a:r>
            <a:r>
              <a:rPr lang="en-US">
                <a:effectLst/>
                <a:latin typeface="Calibri" panose="020F0502020204030204" pitchFamily="34" charset="0"/>
              </a:rPr>
              <a:t> ma sunt </a:t>
            </a:r>
            <a:r>
              <a:rPr lang="en-US" err="1">
                <a:effectLst/>
                <a:latin typeface="Calibri" panose="020F0502020204030204" pitchFamily="34" charset="0"/>
              </a:rPr>
              <a:t>erios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dit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ipsa.Ihit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quae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omnienda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erios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dit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ipsa.Ihit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quae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omnienda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CD3143C7-433F-9641-9AE1-AD8B052729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93004" y="3754302"/>
            <a:ext cx="1788583" cy="4062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i="0">
                <a:solidFill>
                  <a:srgbClr val="E41F3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406B3E0F-09D4-3344-A7A9-A4607B8CD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99108" y="3754302"/>
            <a:ext cx="1788583" cy="4062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i="0">
                <a:solidFill>
                  <a:srgbClr val="E41F3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Step 2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F4251A27-8706-A340-AAEF-54F74F25654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45350" y="3754302"/>
            <a:ext cx="1788583" cy="4062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i="0">
                <a:solidFill>
                  <a:srgbClr val="E41F3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Step 3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3E82BF9-B9DD-2349-93A7-EBCAA3553F7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78816" y="3754302"/>
            <a:ext cx="1788583" cy="4062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i="0">
                <a:solidFill>
                  <a:srgbClr val="E41F3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Step 4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2477E266-B5FD-BC4D-B53A-C4949061238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04524" y="3754302"/>
            <a:ext cx="1788583" cy="4062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i="0">
                <a:solidFill>
                  <a:srgbClr val="E41F3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Step 5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B3C2BB30-5640-E64E-84DC-A5C92011EF5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413196" y="5467467"/>
            <a:ext cx="3279704" cy="40629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Summary header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BF48E0B9-8BBF-507D-3408-055A2FC7D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CECD5EF-7CA6-C19A-7D07-CDC231B79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12728629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1B75BCD-460E-0F45-A28D-2088086D1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4222" y="2983012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CE875F7-D345-7242-8E2F-34BA5F3969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4222" y="3348011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1AAF514E-FCB2-1F46-B821-EE0AAEE5F8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06053" y="2983012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E91986CA-1A47-6D45-A24A-2B9F6383DD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6053" y="3348011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0EC4BC5D-4938-704F-8287-ABB9C87160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14561" y="2983012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EC7D75F2-5DD9-1C4A-B949-E1FBB55511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4561" y="3348011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D5FE56D-92E1-4242-8F4E-D0367836A1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84324" y="2983012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902DB57E-BF9B-ED49-B079-6C314198AA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84324" y="3348011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45E4D499-179B-0F48-A34A-D562D2BB2A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44493" y="2983012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DF5FB60B-060F-1849-95C8-D2AE9808FD9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44493" y="3348011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41CC9B1C-B0A8-7444-88EE-7FB43A190AF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4222" y="5058822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47561CE0-6B12-354A-8722-9E2761F7B1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4222" y="5423821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74886358-D4FD-BA44-A81F-15B4343F118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06053" y="5058822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B283C153-3899-4B41-8648-649692D5456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06053" y="5423821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8214F115-4FD3-8241-9BB3-AA18413BC56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14561" y="5058822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14E5E63E-3AD3-DC4A-A1BA-AA8BB0EF0F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4561" y="5423821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651B291E-CD7C-FF4D-9E99-DEFFE60873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84324" y="5058822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D2A9E807-B96A-6E41-9F83-2554CB3369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84324" y="5423821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06844F5F-6B5D-3B43-8712-836BBD2DF46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44493" y="5058822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FB2D5A92-3AF2-B540-B6C9-D2664061922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44493" y="5423821"/>
            <a:ext cx="1788583" cy="65168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167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easumque</a:t>
            </a:r>
            <a:r>
              <a:rPr lang="en-US"/>
              <a:t> </a:t>
            </a:r>
            <a:r>
              <a:rPr lang="en-US" err="1"/>
              <a:t>veliqu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.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A331832-631D-3436-CEA3-FBE9523C29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97FC0C6-030E-83B6-4001-DB70D68221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93705507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B3C452-2F8C-484C-98B9-23030979628F}"/>
              </a:ext>
            </a:extLst>
          </p:cNvPr>
          <p:cNvSpPr/>
          <p:nvPr userDrawn="1"/>
        </p:nvSpPr>
        <p:spPr>
          <a:xfrm>
            <a:off x="-4" y="0"/>
            <a:ext cx="12192000" cy="6434667"/>
          </a:xfrm>
          <a:prstGeom prst="rect">
            <a:avLst/>
          </a:prstGeom>
          <a:solidFill>
            <a:srgbClr val="E41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rgbClr val="E41F35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070583-3D2B-1695-3057-A44641FA7D71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B70498C-5422-B0B6-B14D-BB4C7E5F27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1072783"/>
            <a:ext cx="3310493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5FDD069-D114-2305-18C7-F0A9EFCA1D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55" y="1522575"/>
            <a:ext cx="3310492" cy="19910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</a:t>
            </a:r>
            <a:r>
              <a:rPr lang="en-US" err="1">
                <a:effectLst/>
                <a:latin typeface="Calibri Light" panose="020F0302020204030204" pitchFamily="34" charset="0"/>
              </a:rPr>
              <a:t>quam</a:t>
            </a:r>
            <a:r>
              <a:rPr lang="en-US">
                <a:effectLst/>
                <a:latin typeface="Calibri Light" panose="020F0302020204030204" pitchFamily="34" charset="0"/>
              </a:rPr>
              <a:t> sit </a:t>
            </a:r>
            <a:r>
              <a:rPr lang="en-US" err="1">
                <a:effectLst/>
                <a:latin typeface="Calibri Light" panose="020F0302020204030204" pitchFamily="34" charset="0"/>
              </a:rPr>
              <a:t>consequetor</a:t>
            </a: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5B8EAF6-A186-3740-3D75-9C8DBDF646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3" y="3657967"/>
            <a:ext cx="3310492" cy="2127250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bg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</a:p>
        </p:txBody>
      </p:sp>
    </p:spTree>
    <p:extLst>
      <p:ext uri="{BB962C8B-B14F-4D97-AF65-F5344CB8AC3E}">
        <p14:creationId xmlns:p14="http://schemas.microsoft.com/office/powerpoint/2010/main" val="331274482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D5A184-6147-9342-AA23-C2A0974501BE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596F69C-FD52-BF44-A99A-40C3B118D5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38" y="1560351"/>
            <a:ext cx="1658462" cy="142389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C70ACB8-5F6D-7D4A-843D-0A4CCF968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150" y="4757453"/>
            <a:ext cx="6454917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BF0565-FAD3-EA4F-B3D0-6684CD408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8150" y="2324224"/>
            <a:ext cx="6176632" cy="2193210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333" smtClean="0">
                <a:solidFill>
                  <a:schemeClr val="bg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ffectLst/>
                <a:latin typeface="Calibri" panose="020F0502020204030204" pitchFamily="34" charset="0"/>
              </a:rPr>
              <a:t>Lorem ipsum dolor qua m Un </a:t>
            </a:r>
            <a:r>
              <a:rPr lang="en-US" err="1">
                <a:effectLst/>
                <a:latin typeface="Calibri" panose="020F0502020204030204" pitchFamily="34" charset="0"/>
              </a:rPr>
              <a:t>tio</a:t>
            </a:r>
            <a:r>
              <a:rPr lang="en-US">
                <a:effectLst/>
                <a:latin typeface="Calibri" panose="020F0502020204030204" pitchFamily="34" charset="0"/>
              </a:rPr>
              <a:t>. Tas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del </a:t>
            </a:r>
            <a:r>
              <a:rPr lang="en-US" err="1">
                <a:effectLst/>
                <a:latin typeface="Calibri" panose="020F0502020204030204" pitchFamily="34" charset="0"/>
              </a:rPr>
              <a:t>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parchiliqui</a:t>
            </a:r>
            <a:r>
              <a:rPr lang="en-US">
                <a:effectLst/>
                <a:latin typeface="Calibri" panose="020F0502020204030204" pitchFamily="34" charset="0"/>
              </a:rPr>
              <a:t> cu. </a:t>
            </a:r>
            <a:r>
              <a:rPr lang="en-US" err="1">
                <a:effectLst/>
                <a:latin typeface="Calibri" panose="020F0502020204030204" pitchFamily="34" charset="0"/>
              </a:rPr>
              <a:t>Aximus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explit</a:t>
            </a:r>
            <a:r>
              <a:rPr lang="en-US">
                <a:effectLst/>
                <a:latin typeface="Calibri" panose="020F0502020204030204" pitchFamily="34" charset="0"/>
              </a:rPr>
              <a:t> et </a:t>
            </a:r>
            <a:r>
              <a:rPr lang="en-US" err="1">
                <a:effectLst/>
                <a:latin typeface="Calibri" panose="020F0502020204030204" pitchFamily="34" charset="0"/>
              </a:rPr>
              <a:t>vitis</a:t>
            </a:r>
            <a:r>
              <a:rPr lang="en-US">
                <a:effectLst/>
                <a:latin typeface="Calibri" panose="020F0502020204030204" pitchFamily="34" charset="0"/>
              </a:rPr>
              <a:t> tur? Am </a:t>
            </a:r>
            <a:r>
              <a:rPr lang="en-US" err="1">
                <a:effectLst/>
                <a:latin typeface="Calibri" panose="020F0502020204030204" pitchFamily="34" charset="0"/>
              </a:rPr>
              <a:t>quia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nihit</a:t>
            </a:r>
            <a:r>
              <a:rPr lang="en-US">
                <a:effectLst/>
                <a:latin typeface="Calibri" panose="020F0502020204030204" pitchFamily="34" charset="0"/>
              </a:rPr>
              <a:t>, cor. is </a:t>
            </a:r>
            <a:r>
              <a:rPr lang="en-US" err="1">
                <a:effectLst/>
                <a:latin typeface="Calibri" panose="020F0502020204030204" pitchFamily="34" charset="0"/>
              </a:rPr>
              <a:t>recus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eum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esti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beatLorem</a:t>
            </a:r>
            <a:r>
              <a:rPr lang="en-US">
                <a:effectLst/>
                <a:latin typeface="Calibri" panose="020F0502020204030204" pitchFamily="34" charset="0"/>
              </a:rPr>
              <a:t> ipsum dolor qua m Un </a:t>
            </a:r>
            <a:r>
              <a:rPr lang="en-US" err="1">
                <a:effectLst/>
                <a:latin typeface="Calibri" panose="020F0502020204030204" pitchFamily="34" charset="0"/>
              </a:rPr>
              <a:t>tio</a:t>
            </a:r>
            <a:r>
              <a:rPr lang="en-US">
                <a:effectLst/>
                <a:latin typeface="Calibri" panose="020F0502020204030204" pitchFamily="34" charset="0"/>
              </a:rPr>
              <a:t>. Tas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del </a:t>
            </a:r>
            <a:r>
              <a:rPr lang="en-US" err="1">
                <a:effectLst/>
                <a:latin typeface="Calibri" panose="020F0502020204030204" pitchFamily="34" charset="0"/>
              </a:rPr>
              <a:t>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parchiliqui</a:t>
            </a:r>
            <a:r>
              <a:rPr lang="en-US">
                <a:effectLst/>
                <a:latin typeface="Calibri" panose="020F0502020204030204" pitchFamily="34" charset="0"/>
              </a:rPr>
              <a:t> cu.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C1350FB-78EF-F747-AF5E-1000413CC8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98150" y="5196498"/>
            <a:ext cx="6454917" cy="2816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167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347895A-E799-3683-7095-DAD30E91F919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48107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6EA9A4-D857-9399-56C8-F9DBB63C78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81" y="1178017"/>
            <a:ext cx="755537" cy="6486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89B644-A224-F246-9909-E127580D8A39}"/>
              </a:ext>
            </a:extLst>
          </p:cNvPr>
          <p:cNvSpPr/>
          <p:nvPr userDrawn="1"/>
        </p:nvSpPr>
        <p:spPr>
          <a:xfrm>
            <a:off x="6354615" y="0"/>
            <a:ext cx="5837385" cy="6434667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71D7204-888B-A345-BD70-19A9157A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04" y="5133006"/>
            <a:ext cx="4746033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75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EBC995C8-5DC7-F04F-BD7C-4776AB30F6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8504" y="5539149"/>
            <a:ext cx="4746033" cy="2816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16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9B44C-BEED-954D-B2DB-AA065E81A82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79345" y="0"/>
            <a:ext cx="6012656" cy="6434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update photo/headshot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3C31E5-3B98-A042-B25F-BDCC1A8338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504" y="1502355"/>
            <a:ext cx="4746033" cy="31757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33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Oma </a:t>
            </a:r>
            <a:r>
              <a:rPr lang="en-US" err="1"/>
              <a:t>gnihil</a:t>
            </a:r>
            <a:r>
              <a:rPr lang="en-US"/>
              <a:t> </a:t>
            </a:r>
            <a:r>
              <a:rPr lang="en-US" err="1"/>
              <a:t>iliam</a:t>
            </a:r>
            <a:r>
              <a:rPr lang="en-US"/>
              <a:t> </a:t>
            </a:r>
            <a:r>
              <a:rPr lang="en-US" err="1"/>
              <a:t>renis</a:t>
            </a:r>
            <a:r>
              <a:rPr lang="en-US"/>
              <a:t> et </a:t>
            </a:r>
            <a:r>
              <a:rPr lang="en-US" err="1"/>
              <a:t>omnis</a:t>
            </a:r>
            <a:r>
              <a:rPr lang="en-US"/>
              <a:t> nob </a:t>
            </a:r>
            <a:r>
              <a:rPr lang="en-US" err="1"/>
              <a:t>dolorit</a:t>
            </a:r>
            <a:r>
              <a:rPr lang="en-US"/>
              <a:t> </a:t>
            </a:r>
            <a:r>
              <a:rPr lang="en-US" err="1"/>
              <a:t>omlsim</a:t>
            </a:r>
            <a:r>
              <a:rPr lang="en-US"/>
              <a:t> </a:t>
            </a:r>
            <a:r>
              <a:rPr lang="en-US" err="1"/>
              <a:t>iliquamlodo</a:t>
            </a:r>
            <a:r>
              <a:rPr lang="en-US"/>
              <a:t> </a:t>
            </a:r>
            <a:r>
              <a:rPr lang="en-US" err="1"/>
              <a:t>riatiam</a:t>
            </a:r>
            <a:r>
              <a:rPr lang="en-US"/>
              <a:t>, </a:t>
            </a:r>
            <a:r>
              <a:rPr lang="en-US" err="1"/>
              <a:t>ullia</a:t>
            </a:r>
            <a:r>
              <a:rPr lang="en-US"/>
              <a:t> </a:t>
            </a:r>
            <a:r>
              <a:rPr lang="en-US" err="1"/>
              <a:t>nime</a:t>
            </a:r>
            <a:r>
              <a:rPr lang="en-US"/>
              <a:t> </a:t>
            </a:r>
            <a:r>
              <a:rPr lang="en-US" err="1"/>
              <a:t>conseque</a:t>
            </a:r>
            <a:r>
              <a:rPr lang="en-US"/>
              <a:t>. Must </a:t>
            </a:r>
            <a:r>
              <a:rPr lang="en-US" err="1"/>
              <a:t>mai</a:t>
            </a:r>
            <a:r>
              <a:rPr lang="en-US"/>
              <a:t> </a:t>
            </a:r>
            <a:r>
              <a:rPr lang="en-US" err="1"/>
              <a:t>ossi</a:t>
            </a:r>
            <a:r>
              <a:rPr lang="en-US"/>
              <a:t> </a:t>
            </a:r>
            <a:r>
              <a:rPr lang="en-US" err="1"/>
              <a:t>nvelit</a:t>
            </a:r>
            <a:r>
              <a:rPr lang="en-US"/>
              <a:t> </a:t>
            </a:r>
            <a:r>
              <a:rPr lang="en-US" err="1"/>
              <a:t>accatectatem</a:t>
            </a:r>
            <a:r>
              <a:rPr lang="en-US"/>
              <a:t> </a:t>
            </a:r>
            <a:r>
              <a:rPr lang="en-US" err="1"/>
              <a:t>digendi</a:t>
            </a:r>
            <a:r>
              <a:rPr lang="en-US"/>
              <a:t> et </a:t>
            </a:r>
            <a:r>
              <a:rPr lang="en-US" err="1"/>
              <a:t>remquas</a:t>
            </a:r>
            <a:r>
              <a:rPr lang="en-US"/>
              <a:t> </a:t>
            </a:r>
            <a:r>
              <a:rPr lang="en-US" err="1"/>
              <a:t>qu</a:t>
            </a:r>
            <a:r>
              <a:rPr lang="en-US"/>
              <a:t> </a:t>
            </a:r>
            <a:r>
              <a:rPr lang="en-US" err="1"/>
              <a:t>iliquamlodo</a:t>
            </a:r>
            <a:r>
              <a:rPr lang="en-US"/>
              <a:t> </a:t>
            </a:r>
            <a:r>
              <a:rPr lang="en-US" err="1"/>
              <a:t>riatiam</a:t>
            </a:r>
            <a:r>
              <a:rPr lang="en-US"/>
              <a:t>, </a:t>
            </a:r>
            <a:r>
              <a:rPr lang="en-US" err="1"/>
              <a:t>ullia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20723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8A3F81-6755-A447-833D-8C02B2BD302F}"/>
              </a:ext>
            </a:extLst>
          </p:cNvPr>
          <p:cNvSpPr/>
          <p:nvPr userDrawn="1"/>
        </p:nvSpPr>
        <p:spPr>
          <a:xfrm>
            <a:off x="0" y="1043103"/>
            <a:ext cx="3429000" cy="491224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9B44C-BEED-954D-B2DB-AA065E81A82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1043103"/>
            <a:ext cx="3429000" cy="49122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here to update headshot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7FD907-AD08-D447-9779-01FFF78C5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042" y="1297085"/>
            <a:ext cx="755537" cy="648674"/>
          </a:xfrm>
          <a:prstGeom prst="rect">
            <a:avLst/>
          </a:prstGeom>
        </p:spPr>
      </p:pic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71D7204-888B-A345-BD70-19A9157A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60966" y="5267535"/>
            <a:ext cx="723331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75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EBC995C8-5DC7-F04F-BD7C-4776AB30F6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60966" y="5673676"/>
            <a:ext cx="7233315" cy="2816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B16F319-96FD-0747-8C68-B423DE0699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60965" y="1621421"/>
            <a:ext cx="7233316" cy="31757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3333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Oma </a:t>
            </a:r>
            <a:r>
              <a:rPr lang="en-US" err="1"/>
              <a:t>gnihil</a:t>
            </a:r>
            <a:r>
              <a:rPr lang="en-US"/>
              <a:t> </a:t>
            </a:r>
            <a:r>
              <a:rPr lang="en-US" err="1"/>
              <a:t>iliam</a:t>
            </a:r>
            <a:r>
              <a:rPr lang="en-US"/>
              <a:t> </a:t>
            </a:r>
            <a:r>
              <a:rPr lang="en-US" err="1"/>
              <a:t>renis</a:t>
            </a:r>
            <a:r>
              <a:rPr lang="en-US"/>
              <a:t> et </a:t>
            </a:r>
            <a:r>
              <a:rPr lang="en-US" err="1"/>
              <a:t>omnis</a:t>
            </a:r>
            <a:r>
              <a:rPr lang="en-US"/>
              <a:t> nob </a:t>
            </a:r>
            <a:r>
              <a:rPr lang="en-US" err="1"/>
              <a:t>dolo</a:t>
            </a:r>
            <a:r>
              <a:rPr lang="en-US"/>
              <a:t> </a:t>
            </a:r>
            <a:r>
              <a:rPr lang="en-US" err="1"/>
              <a:t>rit</a:t>
            </a:r>
            <a:r>
              <a:rPr lang="en-US"/>
              <a:t> </a:t>
            </a:r>
            <a:r>
              <a:rPr lang="en-US" err="1"/>
              <a:t>omlsim</a:t>
            </a:r>
            <a:r>
              <a:rPr lang="en-US"/>
              <a:t> </a:t>
            </a:r>
            <a:r>
              <a:rPr lang="en-US" err="1"/>
              <a:t>iliquamlodo</a:t>
            </a:r>
            <a:r>
              <a:rPr lang="en-US"/>
              <a:t> </a:t>
            </a:r>
            <a:r>
              <a:rPr lang="en-US" err="1"/>
              <a:t>riatiam</a:t>
            </a:r>
            <a:r>
              <a:rPr lang="en-US"/>
              <a:t>, </a:t>
            </a:r>
            <a:r>
              <a:rPr lang="en-US" err="1"/>
              <a:t>ullia</a:t>
            </a:r>
            <a:r>
              <a:rPr lang="en-US"/>
              <a:t> </a:t>
            </a:r>
            <a:r>
              <a:rPr lang="en-US" err="1"/>
              <a:t>nime</a:t>
            </a:r>
            <a:r>
              <a:rPr lang="en-US"/>
              <a:t> </a:t>
            </a:r>
            <a:r>
              <a:rPr lang="en-US" err="1"/>
              <a:t>conseque</a:t>
            </a:r>
            <a:r>
              <a:rPr lang="en-US"/>
              <a:t>. Must </a:t>
            </a:r>
            <a:r>
              <a:rPr lang="en-US" err="1"/>
              <a:t>mai</a:t>
            </a:r>
            <a:r>
              <a:rPr lang="en-US"/>
              <a:t> </a:t>
            </a:r>
            <a:r>
              <a:rPr lang="en-US" err="1"/>
              <a:t>ossi</a:t>
            </a:r>
            <a:r>
              <a:rPr lang="en-US"/>
              <a:t> </a:t>
            </a:r>
            <a:r>
              <a:rPr lang="en-US" err="1"/>
              <a:t>nvelit</a:t>
            </a:r>
            <a:r>
              <a:rPr lang="en-US"/>
              <a:t> </a:t>
            </a:r>
            <a:r>
              <a:rPr lang="en-US" err="1"/>
              <a:t>accatect</a:t>
            </a:r>
            <a:r>
              <a:rPr lang="en-US"/>
              <a:t> </a:t>
            </a:r>
            <a:r>
              <a:rPr lang="en-US" err="1"/>
              <a:t>atem</a:t>
            </a:r>
            <a:r>
              <a:rPr lang="en-US"/>
              <a:t> </a:t>
            </a:r>
            <a:r>
              <a:rPr lang="en-US" err="1"/>
              <a:t>digendi</a:t>
            </a:r>
            <a:r>
              <a:rPr lang="en-US"/>
              <a:t> et </a:t>
            </a:r>
            <a:r>
              <a:rPr lang="en-US" err="1"/>
              <a:t>remquas</a:t>
            </a:r>
            <a:r>
              <a:rPr lang="en-US"/>
              <a:t> </a:t>
            </a:r>
            <a:r>
              <a:rPr lang="en-US" err="1"/>
              <a:t>qu</a:t>
            </a:r>
            <a:r>
              <a:rPr lang="en-US"/>
              <a:t> </a:t>
            </a:r>
            <a:r>
              <a:rPr lang="en-US" err="1"/>
              <a:t>iliquamlodo</a:t>
            </a:r>
            <a:r>
              <a:rPr lang="en-US"/>
              <a:t> </a:t>
            </a:r>
            <a:r>
              <a:rPr lang="en-US" err="1"/>
              <a:t>riatiam</a:t>
            </a:r>
            <a:r>
              <a:rPr lang="en-US"/>
              <a:t>, </a:t>
            </a:r>
            <a:r>
              <a:rPr lang="en-US" err="1"/>
              <a:t>omlsim</a:t>
            </a:r>
            <a:r>
              <a:rPr lang="en-US"/>
              <a:t> </a:t>
            </a:r>
            <a:r>
              <a:rPr lang="en-US" err="1"/>
              <a:t>iliquamlodo</a:t>
            </a:r>
            <a:r>
              <a:rPr lang="en-US"/>
              <a:t> </a:t>
            </a:r>
            <a:r>
              <a:rPr lang="en-US" err="1"/>
              <a:t>riatiam</a:t>
            </a:r>
            <a:r>
              <a:rPr lang="en-US"/>
              <a:t>, </a:t>
            </a:r>
            <a:r>
              <a:rPr lang="en-US" err="1"/>
              <a:t>ullia</a:t>
            </a:r>
            <a:r>
              <a:rPr lang="en-US"/>
              <a:t> </a:t>
            </a:r>
            <a:r>
              <a:rPr lang="en-US" err="1"/>
              <a:t>nime</a:t>
            </a:r>
            <a:r>
              <a:rPr lang="en-US"/>
              <a:t> </a:t>
            </a:r>
            <a:r>
              <a:rPr lang="en-US" err="1"/>
              <a:t>remquas</a:t>
            </a:r>
            <a:r>
              <a:rPr lang="en-US"/>
              <a:t> </a:t>
            </a:r>
            <a:r>
              <a:rPr lang="en-US" err="1"/>
              <a:t>conseque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36862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7FD907-AD08-D447-9779-01FFF78C5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151" y="3576838"/>
            <a:ext cx="637181" cy="547058"/>
          </a:xfrm>
          <a:prstGeom prst="rect">
            <a:avLst/>
          </a:prstGeom>
        </p:spPr>
      </p:pic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71D7204-888B-A345-BD70-19A9157A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452" y="5647549"/>
            <a:ext cx="2631169" cy="2816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5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EBC995C8-5DC7-F04F-BD7C-4776AB30F6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453" y="5940568"/>
            <a:ext cx="2631168" cy="2816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16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B16F319-96FD-0747-8C68-B423DE0699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5452" y="3754838"/>
            <a:ext cx="2631170" cy="16240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7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Oma </a:t>
            </a:r>
            <a:r>
              <a:rPr lang="en-US" err="1"/>
              <a:t>gnihil</a:t>
            </a:r>
            <a:r>
              <a:rPr lang="en-US"/>
              <a:t> </a:t>
            </a:r>
            <a:r>
              <a:rPr lang="en-US" err="1"/>
              <a:t>iliam</a:t>
            </a:r>
            <a:r>
              <a:rPr lang="en-US"/>
              <a:t> </a:t>
            </a:r>
            <a:r>
              <a:rPr lang="en-US" err="1"/>
              <a:t>renis</a:t>
            </a:r>
            <a:r>
              <a:rPr lang="en-US"/>
              <a:t> et </a:t>
            </a:r>
            <a:r>
              <a:rPr lang="en-US" err="1"/>
              <a:t>omnis</a:t>
            </a:r>
            <a:r>
              <a:rPr lang="en-US"/>
              <a:t> nob </a:t>
            </a:r>
            <a:r>
              <a:rPr lang="en-US" err="1"/>
              <a:t>dolo</a:t>
            </a:r>
            <a:r>
              <a:rPr lang="en-US"/>
              <a:t> </a:t>
            </a:r>
            <a:r>
              <a:rPr lang="en-US" err="1"/>
              <a:t>rit</a:t>
            </a:r>
            <a:r>
              <a:rPr lang="en-US"/>
              <a:t> </a:t>
            </a:r>
            <a:r>
              <a:rPr lang="en-US" err="1"/>
              <a:t>omlsim</a:t>
            </a:r>
            <a:r>
              <a:rPr lang="en-US"/>
              <a:t> </a:t>
            </a:r>
            <a:r>
              <a:rPr lang="en-US" err="1"/>
              <a:t>iliquamlodo</a:t>
            </a:r>
            <a:r>
              <a:rPr lang="en-US"/>
              <a:t> </a:t>
            </a:r>
            <a:r>
              <a:rPr lang="en-US" err="1"/>
              <a:t>riatiam</a:t>
            </a:r>
            <a:r>
              <a:rPr lang="en-US"/>
              <a:t>, </a:t>
            </a:r>
            <a:r>
              <a:rPr lang="en-US" err="1"/>
              <a:t>ullia</a:t>
            </a:r>
            <a:r>
              <a:rPr lang="en-US"/>
              <a:t> </a:t>
            </a:r>
            <a:r>
              <a:rPr lang="en-US" err="1"/>
              <a:t>nime</a:t>
            </a:r>
            <a:r>
              <a:rPr lang="en-US"/>
              <a:t> </a:t>
            </a:r>
            <a:r>
              <a:rPr lang="en-US" err="1"/>
              <a:t>conseque</a:t>
            </a:r>
            <a:r>
              <a:rPr lang="en-US"/>
              <a:t>. Must </a:t>
            </a:r>
            <a:r>
              <a:rPr lang="en-US" err="1"/>
              <a:t>mai</a:t>
            </a:r>
            <a:r>
              <a:rPr lang="en-US"/>
              <a:t> </a:t>
            </a:r>
            <a:r>
              <a:rPr lang="en-US" err="1"/>
              <a:t>ossi</a:t>
            </a:r>
            <a:r>
              <a:rPr lang="en-US"/>
              <a:t> </a:t>
            </a:r>
            <a:r>
              <a:rPr lang="en-US" err="1"/>
              <a:t>digendi</a:t>
            </a:r>
            <a:r>
              <a:rPr lang="en-US"/>
              <a:t> et </a:t>
            </a:r>
            <a:r>
              <a:rPr lang="en-US" err="1"/>
              <a:t>remquas</a:t>
            </a:r>
            <a:r>
              <a:rPr lang="en-US"/>
              <a:t> </a:t>
            </a:r>
            <a:r>
              <a:rPr lang="en-US" err="1"/>
              <a:t>qu</a:t>
            </a:r>
            <a:r>
              <a:rPr lang="en-US"/>
              <a:t> </a:t>
            </a:r>
            <a:r>
              <a:rPr lang="en-US" err="1"/>
              <a:t>iliquamlodo</a:t>
            </a:r>
            <a:r>
              <a:rPr lang="en-US"/>
              <a:t> </a:t>
            </a:r>
            <a:r>
              <a:rPr lang="en-US" err="1"/>
              <a:t>riatiam</a:t>
            </a:r>
            <a:r>
              <a:rPr lang="en-US"/>
              <a:t>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143D48-8C0C-C549-9E5B-E52472A7375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5452" y="924415"/>
            <a:ext cx="2640872" cy="264087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333"/>
            </a:lvl1pPr>
          </a:lstStyle>
          <a:p>
            <a:r>
              <a:rPr lang="en-US"/>
              <a:t>Click icon to update headshot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FDCAAA-89AF-3642-97C8-9F30BF480B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8435" y="3576838"/>
            <a:ext cx="637181" cy="547058"/>
          </a:xfrm>
          <a:prstGeom prst="rect">
            <a:avLst/>
          </a:prstGeom>
        </p:spPr>
      </p:pic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B3FACEC1-D191-D94C-9958-152129019A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41736" y="5647549"/>
            <a:ext cx="2631169" cy="2816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5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B6536BF-418D-3A41-BD28-C8DE247E452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41736" y="5940568"/>
            <a:ext cx="2631168" cy="2816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16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A0C3A5A9-2E95-724E-9B1B-B20E17E2609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1735" y="3754838"/>
            <a:ext cx="2631170" cy="16240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7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Oma </a:t>
            </a:r>
            <a:r>
              <a:rPr lang="en-US" err="1"/>
              <a:t>gnihil</a:t>
            </a:r>
            <a:r>
              <a:rPr lang="en-US"/>
              <a:t> </a:t>
            </a:r>
            <a:r>
              <a:rPr lang="en-US" err="1"/>
              <a:t>iliam</a:t>
            </a:r>
            <a:r>
              <a:rPr lang="en-US"/>
              <a:t> </a:t>
            </a:r>
            <a:r>
              <a:rPr lang="en-US" err="1"/>
              <a:t>renis</a:t>
            </a:r>
            <a:r>
              <a:rPr lang="en-US"/>
              <a:t> et </a:t>
            </a:r>
            <a:r>
              <a:rPr lang="en-US" err="1"/>
              <a:t>omnis</a:t>
            </a:r>
            <a:r>
              <a:rPr lang="en-US"/>
              <a:t> nob </a:t>
            </a:r>
            <a:r>
              <a:rPr lang="en-US" err="1"/>
              <a:t>dolo</a:t>
            </a:r>
            <a:r>
              <a:rPr lang="en-US"/>
              <a:t> </a:t>
            </a:r>
            <a:r>
              <a:rPr lang="en-US" err="1"/>
              <a:t>rit</a:t>
            </a:r>
            <a:r>
              <a:rPr lang="en-US"/>
              <a:t> </a:t>
            </a:r>
            <a:r>
              <a:rPr lang="en-US" err="1"/>
              <a:t>omlsim</a:t>
            </a:r>
            <a:r>
              <a:rPr lang="en-US"/>
              <a:t> </a:t>
            </a:r>
            <a:r>
              <a:rPr lang="en-US" err="1"/>
              <a:t>iliquamlodo</a:t>
            </a:r>
            <a:r>
              <a:rPr lang="en-US"/>
              <a:t> </a:t>
            </a:r>
            <a:r>
              <a:rPr lang="en-US" err="1"/>
              <a:t>riatiam</a:t>
            </a:r>
            <a:r>
              <a:rPr lang="en-US"/>
              <a:t>, </a:t>
            </a:r>
            <a:r>
              <a:rPr lang="en-US" err="1"/>
              <a:t>ullia</a:t>
            </a:r>
            <a:r>
              <a:rPr lang="en-US"/>
              <a:t> </a:t>
            </a:r>
            <a:r>
              <a:rPr lang="en-US" err="1"/>
              <a:t>nime</a:t>
            </a:r>
            <a:r>
              <a:rPr lang="en-US"/>
              <a:t> </a:t>
            </a:r>
            <a:r>
              <a:rPr lang="en-US" err="1"/>
              <a:t>conseque</a:t>
            </a:r>
            <a:r>
              <a:rPr lang="en-US"/>
              <a:t>. Must </a:t>
            </a:r>
            <a:r>
              <a:rPr lang="en-US" err="1"/>
              <a:t>mai</a:t>
            </a:r>
            <a:r>
              <a:rPr lang="en-US"/>
              <a:t> </a:t>
            </a:r>
            <a:r>
              <a:rPr lang="en-US" err="1"/>
              <a:t>ossi</a:t>
            </a:r>
            <a:r>
              <a:rPr lang="en-US"/>
              <a:t> </a:t>
            </a:r>
            <a:r>
              <a:rPr lang="en-US" err="1"/>
              <a:t>digendi</a:t>
            </a:r>
            <a:r>
              <a:rPr lang="en-US"/>
              <a:t> et </a:t>
            </a:r>
            <a:r>
              <a:rPr lang="en-US" err="1"/>
              <a:t>remquas</a:t>
            </a:r>
            <a:r>
              <a:rPr lang="en-US"/>
              <a:t> </a:t>
            </a:r>
            <a:r>
              <a:rPr lang="en-US" err="1"/>
              <a:t>qu</a:t>
            </a:r>
            <a:r>
              <a:rPr lang="en-US"/>
              <a:t> </a:t>
            </a:r>
            <a:r>
              <a:rPr lang="en-US" err="1"/>
              <a:t>iliquamlodo</a:t>
            </a:r>
            <a:r>
              <a:rPr lang="en-US"/>
              <a:t> </a:t>
            </a:r>
            <a:r>
              <a:rPr lang="en-US" err="1"/>
              <a:t>riatiam</a:t>
            </a:r>
            <a:r>
              <a:rPr lang="en-US"/>
              <a:t>.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D5180FCE-90E8-FC4C-9B4C-72CC60A5765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641735" y="924415"/>
            <a:ext cx="2640872" cy="264087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333"/>
            </a:lvl1pPr>
          </a:lstStyle>
          <a:p>
            <a:r>
              <a:rPr lang="en-US"/>
              <a:t>Click icon to update headshot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7CED26A-8C37-FA46-B691-FD619BF59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8211" y="3576838"/>
            <a:ext cx="637181" cy="547058"/>
          </a:xfrm>
          <a:prstGeom prst="rect">
            <a:avLst/>
          </a:prstGeom>
        </p:spPr>
      </p:pic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BFEC2F7-B88C-3A41-BDCA-AB065577B6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91512" y="5647549"/>
            <a:ext cx="2631169" cy="2816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5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6F23DC1E-B71E-2442-A092-F35B9DA2687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91513" y="5940568"/>
            <a:ext cx="2631168" cy="2816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16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FF947926-3BAB-6948-9951-DA7A5A771AD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91512" y="3754838"/>
            <a:ext cx="2631170" cy="16240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7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3333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Oma </a:t>
            </a:r>
            <a:r>
              <a:rPr lang="en-US" err="1"/>
              <a:t>gnihil</a:t>
            </a:r>
            <a:r>
              <a:rPr lang="en-US"/>
              <a:t> </a:t>
            </a:r>
            <a:r>
              <a:rPr lang="en-US" err="1"/>
              <a:t>iliam</a:t>
            </a:r>
            <a:r>
              <a:rPr lang="en-US"/>
              <a:t> </a:t>
            </a:r>
            <a:r>
              <a:rPr lang="en-US" err="1"/>
              <a:t>renis</a:t>
            </a:r>
            <a:r>
              <a:rPr lang="en-US"/>
              <a:t> et </a:t>
            </a:r>
            <a:r>
              <a:rPr lang="en-US" err="1"/>
              <a:t>omnis</a:t>
            </a:r>
            <a:r>
              <a:rPr lang="en-US"/>
              <a:t> nob </a:t>
            </a:r>
            <a:r>
              <a:rPr lang="en-US" err="1"/>
              <a:t>dolo</a:t>
            </a:r>
            <a:r>
              <a:rPr lang="en-US"/>
              <a:t> </a:t>
            </a:r>
            <a:r>
              <a:rPr lang="en-US" err="1"/>
              <a:t>rit</a:t>
            </a:r>
            <a:r>
              <a:rPr lang="en-US"/>
              <a:t> </a:t>
            </a:r>
            <a:r>
              <a:rPr lang="en-US" err="1"/>
              <a:t>omlsim</a:t>
            </a:r>
            <a:r>
              <a:rPr lang="en-US"/>
              <a:t> </a:t>
            </a:r>
            <a:r>
              <a:rPr lang="en-US" err="1"/>
              <a:t>iliquamlodo</a:t>
            </a:r>
            <a:r>
              <a:rPr lang="en-US"/>
              <a:t> </a:t>
            </a:r>
            <a:r>
              <a:rPr lang="en-US" err="1"/>
              <a:t>riatiam</a:t>
            </a:r>
            <a:r>
              <a:rPr lang="en-US"/>
              <a:t>, </a:t>
            </a:r>
            <a:r>
              <a:rPr lang="en-US" err="1"/>
              <a:t>ullia</a:t>
            </a:r>
            <a:r>
              <a:rPr lang="en-US"/>
              <a:t> </a:t>
            </a:r>
            <a:r>
              <a:rPr lang="en-US" err="1"/>
              <a:t>nime</a:t>
            </a:r>
            <a:r>
              <a:rPr lang="en-US"/>
              <a:t> </a:t>
            </a:r>
            <a:r>
              <a:rPr lang="en-US" err="1"/>
              <a:t>conseque</a:t>
            </a:r>
            <a:r>
              <a:rPr lang="en-US"/>
              <a:t>. Must </a:t>
            </a:r>
            <a:r>
              <a:rPr lang="en-US" err="1"/>
              <a:t>mai</a:t>
            </a:r>
            <a:r>
              <a:rPr lang="en-US"/>
              <a:t> </a:t>
            </a:r>
            <a:r>
              <a:rPr lang="en-US" err="1"/>
              <a:t>ossi</a:t>
            </a:r>
            <a:r>
              <a:rPr lang="en-US"/>
              <a:t> </a:t>
            </a:r>
            <a:r>
              <a:rPr lang="en-US" err="1"/>
              <a:t>digendi</a:t>
            </a:r>
            <a:r>
              <a:rPr lang="en-US"/>
              <a:t> et </a:t>
            </a:r>
            <a:r>
              <a:rPr lang="en-US" err="1"/>
              <a:t>remquas</a:t>
            </a:r>
            <a:r>
              <a:rPr lang="en-US"/>
              <a:t> </a:t>
            </a:r>
            <a:r>
              <a:rPr lang="en-US" err="1"/>
              <a:t>qu</a:t>
            </a:r>
            <a:r>
              <a:rPr lang="en-US"/>
              <a:t> </a:t>
            </a:r>
            <a:r>
              <a:rPr lang="en-US" err="1"/>
              <a:t>iliquamlodo</a:t>
            </a:r>
            <a:r>
              <a:rPr lang="en-US"/>
              <a:t> </a:t>
            </a:r>
            <a:r>
              <a:rPr lang="en-US" err="1"/>
              <a:t>riatiam</a:t>
            </a:r>
            <a:r>
              <a:rPr lang="en-US"/>
              <a:t>.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47652EF8-D2E8-CF44-8440-50D6A7C88CA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391512" y="924415"/>
            <a:ext cx="2640872" cy="264087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333"/>
            </a:lvl1pPr>
          </a:lstStyle>
          <a:p>
            <a:r>
              <a:rPr lang="en-US"/>
              <a:t>Click icon to update headshot</a:t>
            </a:r>
          </a:p>
        </p:txBody>
      </p:sp>
    </p:spTree>
    <p:extLst>
      <p:ext uri="{BB962C8B-B14F-4D97-AF65-F5344CB8AC3E}">
        <p14:creationId xmlns:p14="http://schemas.microsoft.com/office/powerpoint/2010/main" val="165189807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245A3DC-6FE7-054B-A66F-C97946397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13" y="2092662"/>
            <a:ext cx="10693729" cy="277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7" b="0" i="0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CA5584E5-1EAB-FE48-BD99-4059A41A93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976" y="1082147"/>
            <a:ext cx="10694166" cy="9725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0" i="0" spc="83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48 </a:t>
            </a:r>
            <a:r>
              <a:rPr lang="en-US" err="1"/>
              <a:t>pt</a:t>
            </a:r>
            <a:r>
              <a:rPr lang="en-US"/>
              <a:t> headline goes here lorem ipsum</a:t>
            </a:r>
          </a:p>
        </p:txBody>
      </p:sp>
    </p:spTree>
    <p:extLst>
      <p:ext uri="{BB962C8B-B14F-4D97-AF65-F5344CB8AC3E}">
        <p14:creationId xmlns:p14="http://schemas.microsoft.com/office/powerpoint/2010/main" val="76744342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245A3DC-6FE7-054B-A66F-C97946397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13" y="2092662"/>
            <a:ext cx="10693662" cy="277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7" b="0" i="0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CD719E9-ED2B-6C44-8602-A3EB301D0B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867" y="2694071"/>
            <a:ext cx="10693662" cy="384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4A0496A-A10D-4E4F-BC63-3EEC096EE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435" y="3096911"/>
            <a:ext cx="10694166" cy="2889250"/>
          </a:xfrm>
          <a:prstGeom prst="rect">
            <a:avLst/>
          </a:prstGeom>
        </p:spPr>
        <p:txBody>
          <a:bodyPr/>
          <a:lstStyle>
            <a:lvl1pPr>
              <a:buClr>
                <a:srgbClr val="E41F35"/>
              </a:buClr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1463" indent="-190487">
              <a:buClr>
                <a:srgbClr val="E41F35"/>
              </a:buClr>
              <a:buFont typeface="Courier New" panose="02070309020205020404" pitchFamily="49" charset="0"/>
              <a:buChar char="o"/>
              <a:defRPr sz="166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52438" indent="-190487">
              <a:buClr>
                <a:srgbClr val="E41F35"/>
              </a:buClr>
              <a:buFont typeface="Arial" panose="020B0604020202020204" pitchFamily="34" charset="0"/>
              <a:buChar char="–"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33413" indent="-190487">
              <a:buClr>
                <a:srgbClr val="E41F35"/>
              </a:buClr>
              <a:buFont typeface="Wingdings" panose="05000000000000000000" pitchFamily="2" charset="2"/>
              <a:buChar char="§"/>
              <a:defRPr sz="13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14389" indent="-190487">
              <a:buClr>
                <a:srgbClr val="E41F35"/>
              </a:buClr>
              <a:buFont typeface="Arial" panose="020B0604020202020204" pitchFamily="34" charset="0"/>
              <a:buChar char="–"/>
              <a:defRPr sz="13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9C8ACA8-3D07-E448-90A0-C4D881FDA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976" y="1082147"/>
            <a:ext cx="10694166" cy="9725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0" i="0" spc="83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48 </a:t>
            </a:r>
            <a:r>
              <a:rPr lang="en-US" err="1"/>
              <a:t>pt</a:t>
            </a:r>
            <a:r>
              <a:rPr lang="en-US"/>
              <a:t> headline goes here lorem ipsum</a:t>
            </a:r>
          </a:p>
        </p:txBody>
      </p:sp>
    </p:spTree>
    <p:extLst>
      <p:ext uri="{BB962C8B-B14F-4D97-AF65-F5344CB8AC3E}">
        <p14:creationId xmlns:p14="http://schemas.microsoft.com/office/powerpoint/2010/main" val="39030448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70DA07C2-CC8C-224E-BDFF-B2856443C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170" y="2693234"/>
            <a:ext cx="4535180" cy="384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7319B1D3-04DC-2640-9E70-D2E454FDC9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734" y="3096073"/>
            <a:ext cx="4535393" cy="2889250"/>
          </a:xfrm>
          <a:prstGeom prst="rect">
            <a:avLst/>
          </a:prstGeom>
        </p:spPr>
        <p:txBody>
          <a:bodyPr/>
          <a:lstStyle>
            <a:lvl1pPr>
              <a:buClr>
                <a:srgbClr val="E41F35"/>
              </a:buClr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1463" indent="-190487">
              <a:buClr>
                <a:srgbClr val="E41F35"/>
              </a:buClr>
              <a:buFont typeface="Courier New" panose="02070309020205020404" pitchFamily="49" charset="0"/>
              <a:buChar char="o"/>
              <a:defRPr sz="166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52438" indent="-190487">
              <a:buClr>
                <a:srgbClr val="E41F35"/>
              </a:buClr>
              <a:buFont typeface="Arial" panose="020B0604020202020204" pitchFamily="34" charset="0"/>
              <a:buChar char="–"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33413" indent="-190487">
              <a:buClr>
                <a:srgbClr val="E41F35"/>
              </a:buClr>
              <a:buFont typeface="Wingdings" panose="05000000000000000000" pitchFamily="2" charset="2"/>
              <a:buChar char="§"/>
              <a:defRPr sz="13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14389" indent="-190487">
              <a:buClr>
                <a:srgbClr val="E41F35"/>
              </a:buClr>
              <a:buFont typeface="Arial" panose="020B0604020202020204" pitchFamily="34" charset="0"/>
              <a:buChar char="–"/>
              <a:defRPr sz="13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7352F43-1B64-1346-8DAF-5F8627406E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94173" y="2693229"/>
            <a:ext cx="4589419" cy="385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B910E24A-0D96-C14A-8BCD-C9A1B60BE5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93738" y="3096911"/>
            <a:ext cx="4589634" cy="2889250"/>
          </a:xfrm>
          <a:prstGeom prst="rect">
            <a:avLst/>
          </a:prstGeom>
        </p:spPr>
        <p:txBody>
          <a:bodyPr/>
          <a:lstStyle>
            <a:lvl1pPr>
              <a:buClr>
                <a:srgbClr val="E41F35"/>
              </a:buClr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1463" indent="-190487">
              <a:buClr>
                <a:srgbClr val="E41F35"/>
              </a:buClr>
              <a:buFont typeface="Courier New" panose="02070309020205020404" pitchFamily="49" charset="0"/>
              <a:buChar char="o"/>
              <a:defRPr sz="166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52438" indent="-190487">
              <a:buClr>
                <a:srgbClr val="E41F35"/>
              </a:buClr>
              <a:buFont typeface="Arial" panose="020B0604020202020204" pitchFamily="34" charset="0"/>
              <a:buChar char="–"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33413" indent="-190487">
              <a:buClr>
                <a:srgbClr val="E41F35"/>
              </a:buClr>
              <a:buFont typeface="Wingdings" panose="05000000000000000000" pitchFamily="2" charset="2"/>
              <a:buChar char="§"/>
              <a:defRPr sz="13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14389" indent="-190487">
              <a:buClr>
                <a:srgbClr val="E41F35"/>
              </a:buClr>
              <a:buFont typeface="Arial" panose="020B0604020202020204" pitchFamily="34" charset="0"/>
              <a:buChar char="–"/>
              <a:defRPr sz="13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245A3DC-6FE7-054B-A66F-C97946397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14" y="2092662"/>
            <a:ext cx="10693728" cy="277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7" b="0" i="0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E9F2C1E-056E-4143-BAF5-5A3C0EF674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976" y="1082147"/>
            <a:ext cx="10694166" cy="9725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0" i="0" spc="83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48 </a:t>
            </a:r>
            <a:r>
              <a:rPr lang="en-US" err="1"/>
              <a:t>pt</a:t>
            </a:r>
            <a:r>
              <a:rPr lang="en-US"/>
              <a:t> headline goes here lorem ipsum</a:t>
            </a:r>
          </a:p>
        </p:txBody>
      </p:sp>
    </p:spTree>
    <p:extLst>
      <p:ext uri="{BB962C8B-B14F-4D97-AF65-F5344CB8AC3E}">
        <p14:creationId xmlns:p14="http://schemas.microsoft.com/office/powerpoint/2010/main" val="35332494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55EC9-41F2-7648-A3FE-98C8AECDE09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CFB77-B055-324A-A87A-AD381DEF81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401" y="3883290"/>
            <a:ext cx="6885337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" panose="020F0502020204030204" pitchFamily="34" charset="0"/>
              </a:rPr>
              <a:t>Lorem ipsum dolor </a:t>
            </a:r>
            <a:r>
              <a:rPr lang="en-US" err="1">
                <a:effectLst/>
                <a:latin typeface="Calibri" panose="020F0502020204030204" pitchFamily="34" charset="0"/>
              </a:rPr>
              <a:t>quam</a:t>
            </a:r>
            <a:r>
              <a:rPr lang="en-US">
                <a:effectLst/>
                <a:latin typeface="Calibri" panose="020F0502020204030204" pitchFamily="34" charset="0"/>
              </a:rPr>
              <a:t> Un </a:t>
            </a:r>
            <a:r>
              <a:rPr lang="en-US" err="1">
                <a:effectLst/>
                <a:latin typeface="Calibri" panose="020F0502020204030204" pitchFamily="34" charset="0"/>
              </a:rPr>
              <a:t>tio</a:t>
            </a:r>
            <a:r>
              <a:rPr lang="en-US">
                <a:effectLst/>
                <a:latin typeface="Calibri" panose="020F0502020204030204" pitchFamily="34" charset="0"/>
              </a:rPr>
              <a:t>. Tas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del </a:t>
            </a:r>
            <a:r>
              <a:rPr lang="en-US" err="1">
                <a:effectLst/>
                <a:latin typeface="Calibri" panose="020F0502020204030204" pitchFamily="34" charset="0"/>
              </a:rPr>
              <a:t>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eatia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voluptatet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parchiliqui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cu.Aximus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explit</a:t>
            </a:r>
            <a:r>
              <a:rPr lang="en-US">
                <a:effectLst/>
                <a:latin typeface="Calibri" panose="020F0502020204030204" pitchFamily="34" charset="0"/>
              </a:rPr>
              <a:t> et </a:t>
            </a:r>
            <a:r>
              <a:rPr lang="en-US" err="1">
                <a:effectLst/>
                <a:latin typeface="Calibri" panose="020F0502020204030204" pitchFamily="34" charset="0"/>
              </a:rPr>
              <a:t>vitis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nonsequam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ium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idis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essi</a:t>
            </a:r>
            <a:r>
              <a:rPr lang="en-US">
                <a:effectLst/>
                <a:latin typeface="Calibri" panose="020F0502020204030204" pitchFamily="34" charset="0"/>
              </a:rPr>
              <a:t> in </a:t>
            </a:r>
            <a:r>
              <a:rPr lang="en-US" err="1">
                <a:effectLst/>
                <a:latin typeface="Calibri" panose="020F0502020204030204" pitchFamily="34" charset="0"/>
              </a:rPr>
              <a:t>pelita</a:t>
            </a:r>
            <a:r>
              <a:rPr lang="en-US">
                <a:effectLst/>
                <a:latin typeface="Calibri" panose="020F0502020204030204" pitchFamily="34" charset="0"/>
              </a:rPr>
              <a:t> dis </a:t>
            </a:r>
            <a:r>
              <a:rPr lang="en-US" err="1">
                <a:effectLst/>
                <a:latin typeface="Calibri" panose="020F0502020204030204" pitchFamily="34" charset="0"/>
              </a:rPr>
              <a:t>sinctur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modigentin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taquis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dolorupid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minciaeperisEvelit</a:t>
            </a:r>
            <a:endParaRPr lang="en-US"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B080E95-56FC-0806-2BCB-CA076A2A47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01" y="1710251"/>
            <a:ext cx="6885337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0D7BC83-5767-0704-906E-3D43C47586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402" y="2089792"/>
            <a:ext cx="6885337" cy="17441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headline goes here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2A12E4-C729-6E2F-06B9-09FB7C9840DE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48461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B0DC9AD-8017-3B49-B46D-9AB9C8AC72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716" y="2582796"/>
            <a:ext cx="2932369" cy="72699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A76540F-7F2D-6148-A496-4E9F376F58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282" y="3327905"/>
            <a:ext cx="2932774" cy="2889250"/>
          </a:xfrm>
          <a:prstGeom prst="rect">
            <a:avLst/>
          </a:prstGeom>
        </p:spPr>
        <p:txBody>
          <a:bodyPr anchor="t"/>
          <a:lstStyle>
            <a:lvl1pPr>
              <a:buClr>
                <a:srgbClr val="E41F35"/>
              </a:buClr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1463" indent="-190487">
              <a:buClr>
                <a:srgbClr val="E41F35"/>
              </a:buClr>
              <a:buFont typeface="Courier New" panose="02070309020205020404" pitchFamily="49" charset="0"/>
              <a:buChar char="o"/>
              <a:defRPr sz="166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52438" indent="-190487">
              <a:buClr>
                <a:srgbClr val="E41F35"/>
              </a:buClr>
              <a:buFont typeface="Arial" panose="020B0604020202020204" pitchFamily="34" charset="0"/>
              <a:buChar char="–"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33413" indent="-190487">
              <a:buClr>
                <a:srgbClr val="E41F35"/>
              </a:buClr>
              <a:buFont typeface="Wingdings" panose="05000000000000000000" pitchFamily="2" charset="2"/>
              <a:buChar char="§"/>
              <a:defRPr sz="13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14389" indent="-190487">
              <a:buClr>
                <a:srgbClr val="E41F35"/>
              </a:buClr>
              <a:buFont typeface="Arial" panose="020B0604020202020204" pitchFamily="34" charset="0"/>
              <a:buChar char="–"/>
              <a:defRPr sz="13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4B804AE-B26E-1642-B7B7-E38233A2C8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3835" y="2582796"/>
            <a:ext cx="2932804" cy="72699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DDEF686A-D09A-5E43-ABC3-D5E69A3B9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93836" y="3327905"/>
            <a:ext cx="2932774" cy="2889250"/>
          </a:xfrm>
          <a:prstGeom prst="rect">
            <a:avLst/>
          </a:prstGeom>
        </p:spPr>
        <p:txBody>
          <a:bodyPr anchor="t"/>
          <a:lstStyle>
            <a:lvl1pPr>
              <a:buClr>
                <a:srgbClr val="E41F35"/>
              </a:buClr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1463" indent="-190487">
              <a:buClr>
                <a:srgbClr val="E41F35"/>
              </a:buClr>
              <a:buFont typeface="Courier New" panose="02070309020205020404" pitchFamily="49" charset="0"/>
              <a:buChar char="o"/>
              <a:defRPr sz="166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52438" indent="-190487">
              <a:buClr>
                <a:srgbClr val="E41F35"/>
              </a:buClr>
              <a:buFont typeface="Arial" panose="020B0604020202020204" pitchFamily="34" charset="0"/>
              <a:buChar char="–"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33413" indent="-190487">
              <a:buClr>
                <a:srgbClr val="E41F35"/>
              </a:buClr>
              <a:buFont typeface="Wingdings" panose="05000000000000000000" pitchFamily="2" charset="2"/>
              <a:buChar char="§"/>
              <a:defRPr sz="13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14389" indent="-190487">
              <a:buClr>
                <a:srgbClr val="E41F35"/>
              </a:buClr>
              <a:buFont typeface="Arial" panose="020B0604020202020204" pitchFamily="34" charset="0"/>
              <a:buChar char="–"/>
              <a:defRPr sz="13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92C62B0D-B231-0B45-8B10-6DB99AA331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1003" y="2582796"/>
            <a:ext cx="2932369" cy="72699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DFB035F0-D67B-9D4E-98EA-61BFBCDE90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0570" y="3327905"/>
            <a:ext cx="2932774" cy="2889250"/>
          </a:xfrm>
          <a:prstGeom prst="rect">
            <a:avLst/>
          </a:prstGeom>
        </p:spPr>
        <p:txBody>
          <a:bodyPr anchor="t"/>
          <a:lstStyle>
            <a:lvl1pPr>
              <a:buClr>
                <a:srgbClr val="E41F35"/>
              </a:buClr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1463" indent="-190487">
              <a:buClr>
                <a:srgbClr val="E41F35"/>
              </a:buClr>
              <a:buFont typeface="Courier New" panose="02070309020205020404" pitchFamily="49" charset="0"/>
              <a:buChar char="o"/>
              <a:defRPr sz="1667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52438" indent="-190487">
              <a:buClr>
                <a:srgbClr val="E41F35"/>
              </a:buClr>
              <a:buFont typeface="Arial" panose="020B0604020202020204" pitchFamily="34" charset="0"/>
              <a:buChar char="–"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33413" indent="-190487">
              <a:buClr>
                <a:srgbClr val="E41F35"/>
              </a:buClr>
              <a:buFont typeface="Wingdings" panose="05000000000000000000" pitchFamily="2" charset="2"/>
              <a:buChar char="§"/>
              <a:defRPr sz="13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14389" indent="-190487">
              <a:buClr>
                <a:srgbClr val="E41F35"/>
              </a:buClr>
              <a:buFont typeface="Arial" panose="020B0604020202020204" pitchFamily="34" charset="0"/>
              <a:buChar char="–"/>
              <a:defRPr sz="13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82C7831-DEFF-FF48-883C-D48CF7D65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976" y="1082147"/>
            <a:ext cx="10694166" cy="9725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0" i="0" spc="83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48 </a:t>
            </a:r>
            <a:r>
              <a:rPr lang="en-US" err="1"/>
              <a:t>pt</a:t>
            </a:r>
            <a:r>
              <a:rPr lang="en-US"/>
              <a:t> headline goes here lorem ipsum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245A3DC-6FE7-054B-A66F-C97946397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14" y="2092662"/>
            <a:ext cx="10693728" cy="27726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67" b="0" i="0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94113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BF44C5-5591-C248-AFF4-BDF5B39814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976" y="2847184"/>
            <a:ext cx="10694164" cy="2051388"/>
          </a:xfrm>
          <a:prstGeom prst="rect">
            <a:avLst/>
          </a:prstGeom>
        </p:spPr>
        <p:txBody>
          <a:bodyPr anchor="t"/>
          <a:lstStyle>
            <a:lvl1pPr marL="238115" marR="0" indent="-238115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238115" marR="0" lvl="0" indent="-238115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Callout 1</a:t>
            </a:r>
          </a:p>
          <a:p>
            <a:pPr marL="238115" marR="0" lvl="0" indent="-238115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Callout 2</a:t>
            </a:r>
          </a:p>
          <a:p>
            <a:pPr marL="238115" marR="0" lvl="0" indent="-238115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Callout 3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58E3445-B051-ED40-A0DC-EB7F2C564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977" y="2251709"/>
            <a:ext cx="10694165" cy="3522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75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/title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697BA90-BCA8-E30D-F347-94F92F34D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976" y="1082147"/>
            <a:ext cx="10694166" cy="9725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0" i="0" spc="83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48 </a:t>
            </a:r>
            <a:r>
              <a:rPr lang="en-US" err="1"/>
              <a:t>pt</a:t>
            </a:r>
            <a:r>
              <a:rPr lang="en-US"/>
              <a:t> headline goes here lorem ipsum</a:t>
            </a:r>
          </a:p>
        </p:txBody>
      </p:sp>
    </p:spTree>
    <p:extLst>
      <p:ext uri="{BB962C8B-B14F-4D97-AF65-F5344CB8AC3E}">
        <p14:creationId xmlns:p14="http://schemas.microsoft.com/office/powerpoint/2010/main" val="104014600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D293152-B64E-244A-9D08-382E811E29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382" y="3238719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33E416C-C967-C741-BE3B-A07BAC8B18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4382" y="3665503"/>
            <a:ext cx="1788583" cy="1605261"/>
          </a:xfrm>
          <a:prstGeom prst="rect">
            <a:avLst/>
          </a:prstGeom>
        </p:spPr>
        <p:txBody>
          <a:bodyPr lIns="91440" rIns="91440"/>
          <a:lstStyle>
            <a:lvl1pPr marL="152394" indent="-152394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94A196A-E4BB-D946-BB7B-5EEBBC9C89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33156" y="3238719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7AEC9BA-D36F-B446-AFF6-26CDDE1FB3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33156" y="3665503"/>
            <a:ext cx="1788583" cy="1605261"/>
          </a:xfrm>
          <a:prstGeom prst="rect">
            <a:avLst/>
          </a:prstGeom>
        </p:spPr>
        <p:txBody>
          <a:bodyPr lIns="91440" rIns="91440"/>
          <a:lstStyle>
            <a:lvl1pPr marL="152394" indent="-152394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1B75BCD-460E-0F45-A28D-2088086D1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14003" y="3238719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CE875F7-D345-7242-8E2F-34BA5F3969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14003" y="3665503"/>
            <a:ext cx="1788583" cy="160526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impoasimentis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omnim</a:t>
            </a:r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7C62D54-AA96-C94D-95BA-6EE0C0AD99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503" y="3238719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3E355C16-7CEC-6A4A-9916-97D3696B9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9503" y="3665503"/>
            <a:ext cx="1788583" cy="160526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impoasimentis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omnim</a:t>
            </a:r>
            <a:endParaRPr 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518673A-DCBD-8040-BF20-213D2E618D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92926" y="3238719"/>
            <a:ext cx="178858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0D05D8A-F82A-8249-B45E-363938D26F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92926" y="3665503"/>
            <a:ext cx="1788583" cy="160526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</a:t>
            </a:r>
            <a:r>
              <a:rPr lang="en-US"/>
              <a:t> </a:t>
            </a:r>
            <a:r>
              <a:rPr lang="en-US" err="1"/>
              <a:t>impoasimentis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omnim</a:t>
            </a:r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5ED675B-FA98-23B4-7A63-8BEE0A0AFA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4D4C1CA-73B8-FA5A-5DFD-D82932CBB7F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A092D-CA68-6F77-64B5-87565DA7E4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2015394"/>
            <a:ext cx="10557956" cy="506942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cor. </a:t>
            </a:r>
          </a:p>
        </p:txBody>
      </p:sp>
    </p:spTree>
    <p:extLst>
      <p:ext uri="{BB962C8B-B14F-4D97-AF65-F5344CB8AC3E}">
        <p14:creationId xmlns:p14="http://schemas.microsoft.com/office/powerpoint/2010/main" val="417617206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BF44C5-5591-C248-AFF4-BDF5B39814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977" y="3306343"/>
            <a:ext cx="3244473" cy="1896881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um.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58E3445-B051-ED40-A0DC-EB7F2C564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977" y="2434328"/>
            <a:ext cx="3244470" cy="7982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lorem ipsum dolor </a:t>
            </a:r>
            <a:r>
              <a:rPr lang="en-US" err="1"/>
              <a:t>quam</a:t>
            </a:r>
            <a:r>
              <a:rPr lang="en-US"/>
              <a:t> sit </a:t>
            </a:r>
            <a:r>
              <a:rPr lang="en-US" err="1"/>
              <a:t>consequetor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4396BED-3E20-2E43-86DF-3B03895E00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2995" y="3306343"/>
            <a:ext cx="3244473" cy="1896881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BBFD6EE-7192-B243-BF53-29F4AB3CCB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42995" y="2434328"/>
            <a:ext cx="3244470" cy="7982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lorem ipsum dolor </a:t>
            </a:r>
            <a:r>
              <a:rPr lang="en-US" err="1"/>
              <a:t>quam</a:t>
            </a:r>
            <a:r>
              <a:rPr lang="en-US"/>
              <a:t> sit </a:t>
            </a:r>
            <a:r>
              <a:rPr lang="en-US" err="1"/>
              <a:t>consequetor</a:t>
            </a:r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609AF51-B935-7747-A513-DDE7DB57F3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9014" y="3306343"/>
            <a:ext cx="3244473" cy="1896881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um.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51DBB019-2F05-5842-871C-704E1319D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9014" y="2434328"/>
            <a:ext cx="3244470" cy="7982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lorem ipsum dolor </a:t>
            </a:r>
            <a:r>
              <a:rPr lang="en-US" err="1"/>
              <a:t>quam</a:t>
            </a:r>
            <a:r>
              <a:rPr lang="en-US"/>
              <a:t> sit </a:t>
            </a:r>
            <a:r>
              <a:rPr lang="en-US" err="1"/>
              <a:t>consequetor</a:t>
            </a:r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DCD4A9A-4590-B93D-2BC6-7D4BD92DEE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555" y="787033"/>
            <a:ext cx="10879929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62C1AEE-9AE5-85EC-4E94-511054AFE1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556" y="1236826"/>
            <a:ext cx="10879929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5148388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B05E5FE-7447-4E4E-ACCC-69ADBF659C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510" y="3315914"/>
            <a:ext cx="4815123" cy="2448393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commolueu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.</a:t>
            </a:r>
          </a:p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commolueu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.</a:t>
            </a:r>
          </a:p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5EB95E2-F741-804B-A6C8-1E67397B01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977" y="1082147"/>
            <a:ext cx="10174713" cy="3522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75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/title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BF801B1-5F1A-724C-84E4-458DF8B7F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511" y="1445221"/>
            <a:ext cx="10189179" cy="1636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None/>
              <a:defRPr sz="6666">
                <a:latin typeface="+mj-lt"/>
              </a:defRPr>
            </a:lvl2pPr>
            <a:lvl3pPr marL="761970" indent="0">
              <a:buNone/>
              <a:defRPr sz="6666">
                <a:latin typeface="+mj-lt"/>
              </a:defRPr>
            </a:lvl3pPr>
            <a:lvl4pPr marL="1142954" indent="0">
              <a:buNone/>
              <a:defRPr sz="6666">
                <a:latin typeface="+mj-lt"/>
              </a:defRPr>
            </a:lvl4pPr>
            <a:lvl5pPr marL="1523939" indent="0">
              <a:buNone/>
              <a:defRPr sz="6666">
                <a:latin typeface="+mj-lt"/>
              </a:defRPr>
            </a:lvl5pPr>
          </a:lstStyle>
          <a:p>
            <a:pPr lvl="0"/>
            <a:r>
              <a:rPr lang="en-US"/>
              <a:t>48 </a:t>
            </a:r>
            <a:r>
              <a:rPr lang="en-US" err="1"/>
              <a:t>pt</a:t>
            </a:r>
            <a:r>
              <a:rPr lang="en-US"/>
              <a:t> headline goes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4C56367-2AC2-5E8A-32FC-42D6EFBADE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86567" y="3315914"/>
            <a:ext cx="4815123" cy="2448393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commolueu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.</a:t>
            </a:r>
          </a:p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commolueu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.</a:t>
            </a:r>
          </a:p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9127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A8EDE-401B-9444-A5BF-30D1D0242AE2}"/>
              </a:ext>
            </a:extLst>
          </p:cNvPr>
          <p:cNvSpPr/>
          <p:nvPr userDrawn="1"/>
        </p:nvSpPr>
        <p:spPr>
          <a:xfrm>
            <a:off x="0" y="946355"/>
            <a:ext cx="12192000" cy="958645"/>
          </a:xfrm>
          <a:prstGeom prst="rect">
            <a:avLst/>
          </a:prstGeom>
          <a:solidFill>
            <a:srgbClr val="E41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50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99BDA3-9C90-6341-9FDB-A5B7AD6E1B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5785" y="3977670"/>
            <a:ext cx="2005343" cy="502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 dolor </a:t>
            </a:r>
            <a:r>
              <a:rPr lang="en-US" err="1"/>
              <a:t>quam</a:t>
            </a:r>
            <a:r>
              <a:rPr lang="en-US"/>
              <a:t> sit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925C280-B17A-5641-B0A7-87B4998D3E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5785" y="4574823"/>
            <a:ext cx="2005343" cy="86747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08DF09D-96E6-A144-9576-4256C13894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5467" y="3977670"/>
            <a:ext cx="2005343" cy="502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 dolor </a:t>
            </a:r>
            <a:r>
              <a:rPr lang="en-US" err="1"/>
              <a:t>quam</a:t>
            </a:r>
            <a:r>
              <a:rPr lang="en-US"/>
              <a:t> sit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D91D1D-6818-C14F-BF2F-FF202E705D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85467" y="4574823"/>
            <a:ext cx="2005343" cy="86747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184ED6D-43AC-B94D-A61F-F7F1437D4B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5150" y="3977670"/>
            <a:ext cx="2005343" cy="502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 dolor </a:t>
            </a:r>
            <a:r>
              <a:rPr lang="en-US" err="1"/>
              <a:t>quam</a:t>
            </a:r>
            <a:r>
              <a:rPr lang="en-US"/>
              <a:t> sit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1C0D15F-9E0D-B64D-82BC-5597439E4F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95150" y="4574823"/>
            <a:ext cx="2005343" cy="86747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95574057-CB73-674A-80AD-1731473DEA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512" y="1095601"/>
            <a:ext cx="3467877" cy="6601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75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 </a:t>
            </a:r>
            <a:r>
              <a:rPr lang="en-US" err="1"/>
              <a:t>dlor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sit </a:t>
            </a:r>
            <a:r>
              <a:rPr lang="en-US" err="1"/>
              <a:t>consequetor</a:t>
            </a:r>
            <a:r>
              <a:rPr lang="en-US"/>
              <a:t> </a:t>
            </a:r>
            <a:r>
              <a:rPr lang="en-US" err="1"/>
              <a:t>ip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facerchihi</a:t>
            </a:r>
            <a:r>
              <a:rPr lang="en-US"/>
              <a:t> </a:t>
            </a:r>
            <a:r>
              <a:rPr lang="en-US" err="1"/>
              <a:t>eos</a:t>
            </a:r>
            <a:endParaRPr lang="en-US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43C3BCF-C31D-C448-90A8-64B82F4A3E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92900" y="1072046"/>
            <a:ext cx="6356100" cy="660153"/>
          </a:xfrm>
          <a:prstGeom prst="rect">
            <a:avLst/>
          </a:prstGeom>
        </p:spPr>
        <p:txBody>
          <a:bodyPr numCol="1" spcCol="365760" anchor="t"/>
          <a:lstStyle>
            <a:lvl1pPr marL="0" indent="0">
              <a:lnSpc>
                <a:spcPct val="100000"/>
              </a:lnSpc>
              <a:buFontTx/>
              <a:buNone/>
              <a:defRPr sz="1333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" panose="020F0502020204030204" pitchFamily="34" charset="0"/>
              </a:rPr>
              <a:t>Lorem ipsum dolor </a:t>
            </a:r>
            <a:r>
              <a:rPr lang="en-US" err="1">
                <a:effectLst/>
                <a:latin typeface="Calibri" panose="020F0502020204030204" pitchFamily="34" charset="0"/>
              </a:rPr>
              <a:t>quamUntioas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deliquos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eatia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voluptatet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parchili.Ut</a:t>
            </a:r>
            <a:r>
              <a:rPr lang="en-US">
                <a:effectLst/>
                <a:latin typeface="Calibri" panose="020F0502020204030204" pitchFamily="34" charset="0"/>
              </a:rPr>
              <a:t> ma sunt </a:t>
            </a:r>
            <a:r>
              <a:rPr lang="en-US" err="1">
                <a:effectLst/>
                <a:latin typeface="Calibri" panose="020F0502020204030204" pitchFamily="34" charset="0"/>
              </a:rPr>
              <a:t>erios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dit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ipsa.Ihit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quae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omnienda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quiscid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escimagnia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cus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istiissum</a:t>
            </a:r>
            <a:r>
              <a:rPr lang="en-US">
                <a:effectLst/>
                <a:latin typeface="Calibri" panose="020F0502020204030204" pitchFamily="34" charset="0"/>
              </a:rPr>
              <a:t> rent </a:t>
            </a:r>
            <a:r>
              <a:rPr lang="en-US" err="1">
                <a:effectLst/>
                <a:latin typeface="Calibri" panose="020F0502020204030204" pitchFamily="34" charset="0"/>
              </a:rPr>
              <a:t>volupta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sserfer</a:t>
            </a:r>
            <a:endParaRPr lang="en-US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2341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423248C-DB47-D94C-9751-0A33814FAD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35511" y="2415152"/>
            <a:ext cx="1997370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68C00B0-FEC2-E941-A837-05504C2942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35510" y="2841936"/>
            <a:ext cx="1997371" cy="93518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</a:t>
            </a:r>
            <a:r>
              <a:rPr lang="en-US"/>
              <a:t> </a:t>
            </a:r>
            <a:r>
              <a:rPr lang="en-US" err="1"/>
              <a:t>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CCECC9E-816B-4D4A-8DAE-15BDA79FB6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35511" y="4154864"/>
            <a:ext cx="1997370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16C743C5-AEEB-9048-98F1-01120E7344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35510" y="4581648"/>
            <a:ext cx="1997371" cy="911283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</a:t>
            </a:r>
            <a:r>
              <a:rPr lang="en-US"/>
              <a:t> </a:t>
            </a:r>
            <a:r>
              <a:rPr lang="en-US" err="1"/>
              <a:t>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2485CE5A-59C0-F947-9FA4-ABFD2DB6A0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18510" y="2415152"/>
            <a:ext cx="1976032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7D77590-B510-894F-87F4-6663DB7270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18509" y="2841936"/>
            <a:ext cx="1976033" cy="93518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</a:t>
            </a:r>
            <a:r>
              <a:rPr lang="en-US"/>
              <a:t> </a:t>
            </a:r>
            <a:r>
              <a:rPr lang="en-US" err="1"/>
              <a:t>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3841CD2-EED6-2A48-A787-D4E0A3B59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18510" y="4154864"/>
            <a:ext cx="1976032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380C8F3-446F-9D49-A43D-48E82203B9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18509" y="4581648"/>
            <a:ext cx="1976033" cy="911283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</a:t>
            </a:r>
            <a:r>
              <a:rPr lang="en-US"/>
              <a:t> </a:t>
            </a:r>
            <a:r>
              <a:rPr lang="en-US" err="1"/>
              <a:t>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CA752743-A3D3-F044-855E-2E406E7349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75679" y="2415152"/>
            <a:ext cx="192886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D9477760-6FA6-C642-A101-26B0005A00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75679" y="2841936"/>
            <a:ext cx="1928863" cy="93518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</a:t>
            </a:r>
            <a:r>
              <a:rPr lang="en-US"/>
              <a:t> </a:t>
            </a:r>
            <a:r>
              <a:rPr lang="en-US" err="1"/>
              <a:t>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143201-864C-4949-A871-E624BA599B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75679" y="4154864"/>
            <a:ext cx="1928863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744E6249-C4FC-4B4C-88DA-41C3AD152F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875679" y="4581648"/>
            <a:ext cx="1928863" cy="911283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333"/>
              </a:spcBef>
              <a:buFont typeface="Arial" panose="020B0604020202020204" pitchFamily="34" charset="0"/>
              <a:buNone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 err="1"/>
              <a:t>Exceatiis</a:t>
            </a:r>
            <a:r>
              <a:rPr lang="en-US"/>
              <a:t> </a:t>
            </a:r>
            <a:r>
              <a:rPr lang="en-US" err="1"/>
              <a:t>volo</a:t>
            </a:r>
            <a:r>
              <a:rPr lang="en-US"/>
              <a:t> que </a:t>
            </a:r>
            <a:r>
              <a:rPr lang="en-US" err="1"/>
              <a:t>reper</a:t>
            </a:r>
            <a:r>
              <a:rPr lang="en-US"/>
              <a:t> </a:t>
            </a:r>
            <a:r>
              <a:rPr lang="en-US" err="1"/>
              <a:t>spel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</a:t>
            </a:r>
            <a:r>
              <a:rPr lang="en-US" err="1"/>
              <a:t>vo</a:t>
            </a:r>
            <a:r>
              <a:rPr lang="en-US"/>
              <a:t> </a:t>
            </a:r>
            <a:r>
              <a:rPr lang="en-US" err="1"/>
              <a:t>uptae</a:t>
            </a:r>
            <a:r>
              <a:rPr lang="en-US"/>
              <a:t>. Nam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sumque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5160EA2-B724-ABB9-A530-8AD25589A3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8DFF05B-0B8C-4AE5-3788-217CBD3228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107171945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CCECC9E-816B-4D4A-8DAE-15BDA79FB6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977" y="3932105"/>
            <a:ext cx="130856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16C743C5-AEEB-9048-98F1-01120E7344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977" y="4358889"/>
            <a:ext cx="1308570" cy="911283"/>
          </a:xfrm>
          <a:prstGeom prst="rect">
            <a:avLst/>
          </a:prstGeom>
        </p:spPr>
        <p:txBody>
          <a:bodyPr lIns="91440" rIns="91440"/>
          <a:lstStyle>
            <a:lvl1pPr marL="152394" marR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lvl="0"/>
            <a:endParaRPr 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B83BFA7-A411-854E-82D6-E85F923D59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15554" y="3932105"/>
            <a:ext cx="130856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35CEB9C-1020-B844-82F9-362BB70AB6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15553" y="4358889"/>
            <a:ext cx="1308570" cy="911283"/>
          </a:xfrm>
          <a:prstGeom prst="rect">
            <a:avLst/>
          </a:prstGeom>
        </p:spPr>
        <p:txBody>
          <a:bodyPr lIns="91440" rIns="91440"/>
          <a:lstStyle>
            <a:lvl1pPr marL="152394" marR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lvl="0"/>
            <a:endParaRPr lang="en-US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58530AB4-0C4D-2343-B750-40624A2A6C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78299" y="3932105"/>
            <a:ext cx="130856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19948A4-C95F-CD4C-AE01-BDAE2B7FDD9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8298" y="4358889"/>
            <a:ext cx="1308570" cy="911283"/>
          </a:xfrm>
          <a:prstGeom prst="rect">
            <a:avLst/>
          </a:prstGeom>
        </p:spPr>
        <p:txBody>
          <a:bodyPr lIns="91440" rIns="91440"/>
          <a:lstStyle>
            <a:lvl1pPr marL="152394" marR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lvl="0"/>
            <a:endParaRPr lang="en-US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ACA680F2-76EA-8D43-AFBE-11F7B3CF7E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92706" y="3932105"/>
            <a:ext cx="130856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C5529947-7B61-7548-AD77-7BB8F8AB47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2706" y="4358889"/>
            <a:ext cx="1308570" cy="911283"/>
          </a:xfrm>
          <a:prstGeom prst="rect">
            <a:avLst/>
          </a:prstGeom>
        </p:spPr>
        <p:txBody>
          <a:bodyPr lIns="91440" rIns="91440"/>
          <a:lstStyle>
            <a:lvl1pPr marL="152394" marR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lvl="0"/>
            <a:endParaRPr lang="en-US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F507C724-166F-6E4C-A17E-71304C45A82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55452" y="3932105"/>
            <a:ext cx="130856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70DBD32E-54C8-B34E-A837-7155268045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5452" y="4358889"/>
            <a:ext cx="1308570" cy="911283"/>
          </a:xfrm>
          <a:prstGeom prst="rect">
            <a:avLst/>
          </a:prstGeom>
        </p:spPr>
        <p:txBody>
          <a:bodyPr lIns="91440" rIns="91440"/>
          <a:lstStyle>
            <a:lvl1pPr marL="152394" marR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lvl="0"/>
            <a:endParaRPr lang="en-US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DADC3C63-D475-B24D-B5A0-9662F3312E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8198" y="3932105"/>
            <a:ext cx="130856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D5D3C000-573A-DA44-8790-C39D99483C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18198" y="4358889"/>
            <a:ext cx="1308570" cy="911283"/>
          </a:xfrm>
          <a:prstGeom prst="rect">
            <a:avLst/>
          </a:prstGeom>
        </p:spPr>
        <p:txBody>
          <a:bodyPr lIns="91440" rIns="91440"/>
          <a:lstStyle>
            <a:lvl1pPr marL="152394" marR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lvl="0"/>
            <a:endParaRPr lang="en-US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F47DB47F-A9A6-D947-BB33-130CF72773C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68028" y="3932105"/>
            <a:ext cx="1308569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6096361B-12FD-9A4F-AB3B-C2253940EDE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68028" y="4358889"/>
            <a:ext cx="1308570" cy="911283"/>
          </a:xfrm>
          <a:prstGeom prst="rect">
            <a:avLst/>
          </a:prstGeom>
        </p:spPr>
        <p:txBody>
          <a:bodyPr lIns="91440" rIns="91440"/>
          <a:lstStyle>
            <a:lvl1pPr marL="152394" marR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marL="152394" marR="0" lvl="0" indent="-152394" algn="l" defTabSz="761970" rtl="0" eaLnBrk="1" fontAlgn="auto" latinLnBrk="0" hangingPunct="1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</a:t>
            </a:r>
          </a:p>
          <a:p>
            <a:pPr lvl="0"/>
            <a:endParaRPr lang="en-US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0377BDEF-D018-F04A-9EB7-C293CDAB3E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12682" y="5443189"/>
            <a:ext cx="3468616" cy="91128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333"/>
              </a:spcBef>
              <a:buNone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Loremipsumdolor</a:t>
            </a:r>
            <a:r>
              <a:rPr lang="en-US"/>
              <a:t> </a:t>
            </a:r>
            <a:r>
              <a:rPr lang="en-US" err="1"/>
              <a:t>quam</a:t>
            </a:r>
            <a:endParaRPr lang="en-US"/>
          </a:p>
          <a:p>
            <a:pPr lvl="0"/>
            <a:r>
              <a:rPr lang="en-US" err="1"/>
              <a:t>Consequetor</a:t>
            </a:r>
            <a:r>
              <a:rPr lang="en-US"/>
              <a:t> familiar</a:t>
            </a:r>
          </a:p>
          <a:p>
            <a:pPr lvl="0"/>
            <a:r>
              <a:rPr lang="en-US" err="1"/>
              <a:t>Quamod</a:t>
            </a:r>
            <a:r>
              <a:rPr lang="en-US"/>
              <a:t> </a:t>
            </a:r>
            <a:r>
              <a:rPr lang="en-US" err="1"/>
              <a:t>cearum</a:t>
            </a:r>
            <a:r>
              <a:rPr lang="en-US"/>
              <a:t> </a:t>
            </a:r>
            <a:r>
              <a:rPr lang="en-US" err="1"/>
              <a:t>peritet</a:t>
            </a:r>
            <a:endParaRPr lang="en-US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362804D-D2B2-F640-B49A-ADF80FC8695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65524" y="2206333"/>
            <a:ext cx="1538843" cy="2641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75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57FF631-7972-E30D-A155-836697C06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EE96D32-A234-9695-C8FF-E3B34572C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03028641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F08FC92-C515-36F1-67ED-2C650C08B6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3555" y="1056191"/>
            <a:ext cx="4954150" cy="111938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goes here ipsum dolor </a:t>
            </a:r>
            <a:r>
              <a:rPr lang="en-US" err="1">
                <a:effectLst/>
                <a:latin typeface="Calibri Light" panose="020F0302020204030204" pitchFamily="34" charset="0"/>
              </a:rPr>
              <a:t>quam</a:t>
            </a: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89B644-A224-F246-9909-E127580D8A39}"/>
              </a:ext>
            </a:extLst>
          </p:cNvPr>
          <p:cNvSpPr/>
          <p:nvPr userDrawn="1"/>
        </p:nvSpPr>
        <p:spPr>
          <a:xfrm>
            <a:off x="6012653" y="1"/>
            <a:ext cx="6179343" cy="3480714"/>
          </a:xfrm>
          <a:prstGeom prst="rect">
            <a:avLst/>
          </a:prstGeom>
          <a:solidFill>
            <a:srgbClr val="E41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1CFE903-F4DD-334E-805B-0AD8B2E261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63626" y="1894394"/>
            <a:ext cx="3493423" cy="982707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750" b="0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Lorem ipsum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</a:t>
            </a:r>
            <a:r>
              <a:rPr lang="en-US">
                <a:effectLst/>
                <a:latin typeface="Calibri Light" panose="020F0302020204030204" pitchFamily="34" charset="0"/>
              </a:rPr>
              <a:t>. 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653D494-3D70-4847-87FE-4765085A60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3626" y="1069029"/>
            <a:ext cx="3490503" cy="7776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Side callout headline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E3FE368-1CE1-C140-AE08-2CD96D8658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252" y="4111646"/>
            <a:ext cx="1688042" cy="58066"/>
          </a:xfrm>
          <a:prstGeom prst="rect">
            <a:avLst/>
          </a:prstGeom>
        </p:spPr>
      </p:pic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E8720DD-53BF-E040-9B40-48E87BCA53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359" y="3218329"/>
            <a:ext cx="1530939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DF9AED-FC94-DD48-9DB7-2380C825B5AF}"/>
              </a:ext>
            </a:extLst>
          </p:cNvPr>
          <p:cNvSpPr/>
          <p:nvPr userDrawn="1"/>
        </p:nvSpPr>
        <p:spPr>
          <a:xfrm>
            <a:off x="6012653" y="3395613"/>
            <a:ext cx="6179343" cy="3039054"/>
          </a:xfrm>
          <a:prstGeom prst="rect">
            <a:avLst/>
          </a:prstGeom>
          <a:solidFill>
            <a:srgbClr val="E9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02CC016-E5DE-6F4D-91A7-6CC8963A59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25536" y="3218329"/>
            <a:ext cx="1530939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41C170D-0817-EE43-B604-CFC2F89250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22621" y="3218329"/>
            <a:ext cx="1530939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7C94BDA-C1A4-9B4A-A96E-84098FF0D06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5359" y="4615646"/>
            <a:ext cx="1530939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AC17034-55E0-6F4A-B6A3-C606ABE3123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25536" y="4615646"/>
            <a:ext cx="1530939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AA37EE1-6B8F-E744-852F-902A13BD6B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22621" y="4615646"/>
            <a:ext cx="1530939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1A1A5BFC-BF95-1047-9BBE-689AC709E09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5359" y="5891787"/>
            <a:ext cx="1530939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1DAAB00-0DA8-7D45-8B5B-2A1E8124F59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25536" y="5891787"/>
            <a:ext cx="1530939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99C59B5A-0BF2-A841-B59A-525883CFA0C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22621" y="5891787"/>
            <a:ext cx="1530939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56307-E2E0-306C-1DB0-DDF0A93230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63626" y="4838485"/>
            <a:ext cx="3493423" cy="982707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75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Lorem ipsum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</a:t>
            </a:r>
            <a:r>
              <a:rPr lang="en-US">
                <a:effectLst/>
                <a:latin typeface="Calibri Light" panose="020F0302020204030204" pitchFamily="34" charset="0"/>
              </a:rPr>
              <a:t>. 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422395A-7C0C-7298-CBB8-84E7A2CFD6D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63626" y="4013120"/>
            <a:ext cx="3490503" cy="7776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Side callout headline</a:t>
            </a:r>
          </a:p>
        </p:txBody>
      </p:sp>
    </p:spTree>
    <p:extLst>
      <p:ext uri="{BB962C8B-B14F-4D97-AF65-F5344CB8AC3E}">
        <p14:creationId xmlns:p14="http://schemas.microsoft.com/office/powerpoint/2010/main" val="204411654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89B644-A224-F246-9909-E127580D8A39}"/>
              </a:ext>
            </a:extLst>
          </p:cNvPr>
          <p:cNvSpPr/>
          <p:nvPr userDrawn="1"/>
        </p:nvSpPr>
        <p:spPr>
          <a:xfrm>
            <a:off x="0" y="0"/>
            <a:ext cx="6096000" cy="6445250"/>
          </a:xfrm>
          <a:prstGeom prst="rect">
            <a:avLst/>
          </a:prstGeom>
          <a:solidFill>
            <a:srgbClr val="E41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1CFE903-F4DD-334E-805B-0AD8B2E261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826" y="3320958"/>
            <a:ext cx="4206756" cy="1778986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750">
                <a:solidFill>
                  <a:schemeClr val="bg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Lorem ipsum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.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 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653D494-3D70-4847-87FE-4765085A60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674" y="1479330"/>
            <a:ext cx="4206757" cy="177898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4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 </a:t>
            </a:r>
            <a:r>
              <a:rPr lang="en-US" err="1">
                <a:effectLst/>
                <a:latin typeface="Calibri Light" panose="020F0302020204030204" pitchFamily="34" charset="0"/>
              </a:rPr>
              <a:t>pt</a:t>
            </a:r>
            <a:r>
              <a:rPr lang="en-US">
                <a:effectLst/>
                <a:latin typeface="Calibri Light" panose="020F0302020204030204" pitchFamily="34" charset="0"/>
              </a:rPr>
              <a:t> headline goes here with space for up to 3 lines of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9E02DE-0ECB-DD72-BCAE-E205D7628CE3}"/>
              </a:ext>
            </a:extLst>
          </p:cNvPr>
          <p:cNvCxnSpPr>
            <a:cxnSpLocks/>
          </p:cNvCxnSpPr>
          <p:nvPr userDrawn="1"/>
        </p:nvCxnSpPr>
        <p:spPr>
          <a:xfrm>
            <a:off x="0" y="6447262"/>
            <a:ext cx="61793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4AF580E-D8E4-9B48-9A73-EAD280A752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56086" y="1479330"/>
            <a:ext cx="3650780" cy="345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D19E7B04-AFB7-9945-9A72-37465BAF3F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56086" y="1825151"/>
            <a:ext cx="3650780" cy="65912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E8720DD-53BF-E040-9B40-48E87BCA53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6086" y="3089548"/>
            <a:ext cx="3650780" cy="345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0BD5CF21-143F-4941-A0CD-C4D20FB183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56086" y="3435369"/>
            <a:ext cx="3650780" cy="65912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7BF48C2-FF93-5A4D-8636-0534CA17CC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6086" y="4753617"/>
            <a:ext cx="3650780" cy="345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CD201F68-DBE7-A445-BC01-E5B2133975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56086" y="5099437"/>
            <a:ext cx="3650780" cy="65912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333"/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302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A4C8813-F800-B744-AE31-A7395D7A798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407"/>
            <a:ext cx="12192000" cy="6444074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3755EC9-1121-85DA-39E6-7752926D27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00" y="1704983"/>
            <a:ext cx="6885336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650D641-680A-8EA1-0E88-3398ADE686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402" y="2076287"/>
            <a:ext cx="6885337" cy="17441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headline goes here 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C4A7DF5-C947-8BF3-A092-5F9D61D9D4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401" y="3869785"/>
            <a:ext cx="6885337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" panose="020F0502020204030204" pitchFamily="34" charset="0"/>
              </a:rPr>
              <a:t>Lorem ipsum dolor </a:t>
            </a:r>
            <a:r>
              <a:rPr lang="en-US" err="1">
                <a:effectLst/>
                <a:latin typeface="Calibri" panose="020F0502020204030204" pitchFamily="34" charset="0"/>
              </a:rPr>
              <a:t>quam</a:t>
            </a:r>
            <a:r>
              <a:rPr lang="en-US">
                <a:effectLst/>
                <a:latin typeface="Calibri" panose="020F0502020204030204" pitchFamily="34" charset="0"/>
              </a:rPr>
              <a:t> Un </a:t>
            </a:r>
            <a:r>
              <a:rPr lang="en-US" err="1">
                <a:effectLst/>
                <a:latin typeface="Calibri" panose="020F0502020204030204" pitchFamily="34" charset="0"/>
              </a:rPr>
              <a:t>tio</a:t>
            </a:r>
            <a:r>
              <a:rPr lang="en-US">
                <a:effectLst/>
                <a:latin typeface="Calibri" panose="020F0502020204030204" pitchFamily="34" charset="0"/>
              </a:rPr>
              <a:t>. Tas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del </a:t>
            </a:r>
            <a:r>
              <a:rPr lang="en-US" err="1">
                <a:effectLst/>
                <a:latin typeface="Calibri" panose="020F0502020204030204" pitchFamily="34" charset="0"/>
              </a:rPr>
              <a:t>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eatia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voluptatet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parchiliqui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cu.Aximus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explit</a:t>
            </a:r>
            <a:r>
              <a:rPr lang="en-US">
                <a:effectLst/>
                <a:latin typeface="Calibri" panose="020F0502020204030204" pitchFamily="34" charset="0"/>
              </a:rPr>
              <a:t> et </a:t>
            </a:r>
            <a:r>
              <a:rPr lang="en-US" err="1">
                <a:effectLst/>
                <a:latin typeface="Calibri" panose="020F0502020204030204" pitchFamily="34" charset="0"/>
              </a:rPr>
              <a:t>vitis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nonsequam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ium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idis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essi</a:t>
            </a:r>
            <a:r>
              <a:rPr lang="en-US">
                <a:effectLst/>
                <a:latin typeface="Calibri" panose="020F0502020204030204" pitchFamily="34" charset="0"/>
              </a:rPr>
              <a:t> in </a:t>
            </a:r>
            <a:r>
              <a:rPr lang="en-US" err="1">
                <a:effectLst/>
                <a:latin typeface="Calibri" panose="020F0502020204030204" pitchFamily="34" charset="0"/>
              </a:rPr>
              <a:t>pelita</a:t>
            </a:r>
            <a:r>
              <a:rPr lang="en-US">
                <a:effectLst/>
                <a:latin typeface="Calibri" panose="020F0502020204030204" pitchFamily="34" charset="0"/>
              </a:rPr>
              <a:t> dis </a:t>
            </a:r>
            <a:r>
              <a:rPr lang="en-US" err="1">
                <a:effectLst/>
                <a:latin typeface="Calibri" panose="020F0502020204030204" pitchFamily="34" charset="0"/>
              </a:rPr>
              <a:t>sinctur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modigentin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taquis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dolorupid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minciaeperisEvelit</a:t>
            </a:r>
            <a:endParaRPr lang="en-US">
              <a:effectLst/>
              <a:latin typeface="Calibri" panose="020F0502020204030204" pitchFamily="34" charset="0"/>
            </a:endParaRPr>
          </a:p>
          <a:p>
            <a:endParaRPr lang="en-US">
              <a:effectLst/>
              <a:latin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D0FD64-C4B4-A7BB-A407-B1072CDA3D90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rgbClr val="D1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3368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9B44C-BEED-954D-B2DB-AA065E81A82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1"/>
            <a:ext cx="6096001" cy="644407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center icon to update image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89B644-A224-F246-9909-E127580D8A39}"/>
              </a:ext>
            </a:extLst>
          </p:cNvPr>
          <p:cNvSpPr/>
          <p:nvPr userDrawn="1"/>
        </p:nvSpPr>
        <p:spPr>
          <a:xfrm>
            <a:off x="1" y="1"/>
            <a:ext cx="6095999" cy="6444074"/>
          </a:xfrm>
          <a:prstGeom prst="rect">
            <a:avLst/>
          </a:prstGeom>
          <a:solidFill>
            <a:srgbClr val="E41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3FDC757-9CF8-D504-26B3-2716496038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6826" y="3320958"/>
            <a:ext cx="4206756" cy="1778986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750">
                <a:solidFill>
                  <a:schemeClr val="bg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ffectLst/>
                <a:latin typeface="Calibri Light" panose="020F0302020204030204" pitchFamily="34" charset="0"/>
              </a:rPr>
              <a:t>Lorem ipsum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.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 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3DA89AE-226B-3B1F-72D7-4758540DB2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674" y="1479330"/>
            <a:ext cx="4206757" cy="177898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4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 </a:t>
            </a:r>
            <a:r>
              <a:rPr lang="en-US" err="1">
                <a:effectLst/>
                <a:latin typeface="Calibri Light" panose="020F0302020204030204" pitchFamily="34" charset="0"/>
              </a:rPr>
              <a:t>pt</a:t>
            </a:r>
            <a:r>
              <a:rPr lang="en-US">
                <a:effectLst/>
                <a:latin typeface="Calibri Light" panose="020F0302020204030204" pitchFamily="34" charset="0"/>
              </a:rPr>
              <a:t> headline goes here with space for up to 3 lines of text</a:t>
            </a:r>
          </a:p>
        </p:txBody>
      </p:sp>
    </p:spTree>
    <p:extLst>
      <p:ext uri="{BB962C8B-B14F-4D97-AF65-F5344CB8AC3E}">
        <p14:creationId xmlns:p14="http://schemas.microsoft.com/office/powerpoint/2010/main" val="370722397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D9C62-FDF5-EDA0-9F22-4DFE796357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2015394"/>
            <a:ext cx="11166278" cy="506942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cor. 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2DC1A9-F083-8EBE-8B36-1FF92ACBC9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CD79755-A2AA-7203-2CFA-9F7072A7CB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8B37EC-6C3A-0E77-38DC-E9806DF7EB80}"/>
              </a:ext>
            </a:extLst>
          </p:cNvPr>
          <p:cNvSpPr/>
          <p:nvPr userDrawn="1"/>
        </p:nvSpPr>
        <p:spPr>
          <a:xfrm>
            <a:off x="42333" y="2788003"/>
            <a:ext cx="12086167" cy="3617875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D0EB8A62-7D24-7108-ABF9-04B19DFE3AC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2747069"/>
            <a:ext cx="12192000" cy="368512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Double click icon to update image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9274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2D905B5-4C29-214D-8A64-13E03414E46A}"/>
              </a:ext>
            </a:extLst>
          </p:cNvPr>
          <p:cNvSpPr/>
          <p:nvPr userDrawn="1"/>
        </p:nvSpPr>
        <p:spPr>
          <a:xfrm>
            <a:off x="0" y="2747069"/>
            <a:ext cx="6031638" cy="367387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9B44C-BEED-954D-B2DB-AA065E81A82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2747069"/>
            <a:ext cx="6031638" cy="3684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update 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EE5965-0DA2-CA5A-BC3C-DDC34E495534}"/>
              </a:ext>
            </a:extLst>
          </p:cNvPr>
          <p:cNvSpPr/>
          <p:nvPr userDrawn="1"/>
        </p:nvSpPr>
        <p:spPr>
          <a:xfrm>
            <a:off x="6318250" y="2747069"/>
            <a:ext cx="5873750" cy="367387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D7D734A-1629-ADBF-9CEE-03460B2FB08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18250" y="2747069"/>
            <a:ext cx="5873750" cy="3684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update image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B6B6AC3-993C-43EA-E9FF-E5108510C4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2015394"/>
            <a:ext cx="11166278" cy="506942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cor.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DCFD8D6-6F80-9888-A3FC-7D60B2A65E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9B7BB24-450C-5CB9-AE06-2C5DEB9372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219927175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/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2D905B5-4C29-214D-8A64-13E03414E46A}"/>
              </a:ext>
            </a:extLst>
          </p:cNvPr>
          <p:cNvSpPr/>
          <p:nvPr userDrawn="1"/>
        </p:nvSpPr>
        <p:spPr>
          <a:xfrm>
            <a:off x="0" y="2747069"/>
            <a:ext cx="3998186" cy="367387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9B44C-BEED-954D-B2DB-AA065E81A82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2747069"/>
            <a:ext cx="3998186" cy="3684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update 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EE5965-0DA2-CA5A-BC3C-DDC34E495534}"/>
              </a:ext>
            </a:extLst>
          </p:cNvPr>
          <p:cNvSpPr/>
          <p:nvPr userDrawn="1"/>
        </p:nvSpPr>
        <p:spPr>
          <a:xfrm>
            <a:off x="4201566" y="2747069"/>
            <a:ext cx="3893527" cy="367387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D7D734A-1629-ADBF-9CEE-03460B2FB08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01566" y="2747069"/>
            <a:ext cx="3893527" cy="3684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update image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B6B6AC3-993C-43EA-E9FF-E5108510C4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2015394"/>
            <a:ext cx="11166278" cy="506942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cor.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DCFD8D6-6F80-9888-A3FC-7D60B2A65E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4" y="787033"/>
            <a:ext cx="1116627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9B7BB24-450C-5CB9-AE06-2C5DEB9372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555" y="1236826"/>
            <a:ext cx="11166278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lorem ipsum dolor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0738-A41F-C048-1C86-2A0829C1EB99}"/>
              </a:ext>
            </a:extLst>
          </p:cNvPr>
          <p:cNvSpPr/>
          <p:nvPr userDrawn="1"/>
        </p:nvSpPr>
        <p:spPr>
          <a:xfrm>
            <a:off x="8298473" y="2747069"/>
            <a:ext cx="3893527" cy="367387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5583BF6-3397-4AF6-47CF-57C03D1684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98473" y="2747069"/>
            <a:ext cx="3893527" cy="3684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update image</a:t>
            </a:r>
          </a:p>
        </p:txBody>
      </p:sp>
    </p:spTree>
    <p:extLst>
      <p:ext uri="{BB962C8B-B14F-4D97-AF65-F5344CB8AC3E}">
        <p14:creationId xmlns:p14="http://schemas.microsoft.com/office/powerpoint/2010/main" val="252528783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79438E0-5D65-1966-23F7-759E56B6B6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5" y="1072783"/>
            <a:ext cx="3821446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54DBC97-0166-A7F3-10D4-6E53D21E04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55" y="1522575"/>
            <a:ext cx="3821445" cy="19910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will always go here </a:t>
            </a:r>
            <a:r>
              <a:rPr lang="en-US" err="1">
                <a:effectLst/>
                <a:latin typeface="Calibri Light" panose="020F0302020204030204" pitchFamily="34" charset="0"/>
              </a:rPr>
              <a:t>ipsu</a:t>
            </a:r>
            <a:r>
              <a:rPr lang="en-US">
                <a:effectLst/>
                <a:latin typeface="Calibri Light" panose="020F0302020204030204" pitchFamily="34" charset="0"/>
              </a:rPr>
              <a:t> dolor </a:t>
            </a:r>
            <a:r>
              <a:rPr lang="en-US" err="1">
                <a:effectLst/>
                <a:latin typeface="Calibri Light" panose="020F0302020204030204" pitchFamily="34" charset="0"/>
              </a:rPr>
              <a:t>quam</a:t>
            </a:r>
            <a:r>
              <a:rPr lang="en-US">
                <a:effectLst/>
                <a:latin typeface="Calibri Light" panose="020F0302020204030204" pitchFamily="34" charset="0"/>
              </a:rPr>
              <a:t> sit </a:t>
            </a:r>
            <a:r>
              <a:rPr lang="en-US" err="1">
                <a:effectLst/>
                <a:latin typeface="Calibri Light" panose="020F0302020204030204" pitchFamily="34" charset="0"/>
              </a:rPr>
              <a:t>consequetor</a:t>
            </a: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83B84F4-1632-C39E-340F-C78BDE942F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3" y="3657967"/>
            <a:ext cx="3821445" cy="2127250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F54687-1AB2-54BC-5F9E-346902324CB7}"/>
              </a:ext>
            </a:extLst>
          </p:cNvPr>
          <p:cNvSpPr/>
          <p:nvPr userDrawn="1"/>
        </p:nvSpPr>
        <p:spPr>
          <a:xfrm>
            <a:off x="4984749" y="3815029"/>
            <a:ext cx="7207251" cy="2579442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C85206E5-2F38-005A-07B9-70D630B3376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984750" y="3657967"/>
            <a:ext cx="7207250" cy="2754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rgbClr val="E7212F"/>
                </a:solidFill>
              </a:defRPr>
            </a:lvl1pPr>
          </a:lstStyle>
          <a:p>
            <a:pPr marL="0" marR="0" lvl="0" indent="0" algn="l" defTabSz="91434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update image</a:t>
            </a:r>
          </a:p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989AF-4315-7629-D1B2-6E4AAA1070B5}"/>
              </a:ext>
            </a:extLst>
          </p:cNvPr>
          <p:cNvSpPr/>
          <p:nvPr userDrawn="1"/>
        </p:nvSpPr>
        <p:spPr>
          <a:xfrm>
            <a:off x="4984749" y="26779"/>
            <a:ext cx="3489978" cy="3522781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DF2B75D7-E4EF-50FF-856F-E25852878B4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984750" y="4086"/>
            <a:ext cx="3489978" cy="3545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rgbClr val="E7212F"/>
                </a:solidFill>
              </a:defRPr>
            </a:lvl1pPr>
          </a:lstStyle>
          <a:p>
            <a:r>
              <a:rPr lang="en-US"/>
              <a:t>Click icon to update image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0E92E9-FBB8-7C0E-25E8-2BFB4E053A81}"/>
              </a:ext>
            </a:extLst>
          </p:cNvPr>
          <p:cNvSpPr/>
          <p:nvPr userDrawn="1"/>
        </p:nvSpPr>
        <p:spPr>
          <a:xfrm>
            <a:off x="8702022" y="22694"/>
            <a:ext cx="3489978" cy="3522781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Picture Placeholder 25">
            <a:extLst>
              <a:ext uri="{FF2B5EF4-FFF2-40B4-BE49-F238E27FC236}">
                <a16:creationId xmlns:a16="http://schemas.microsoft.com/office/drawing/2014/main" id="{0BE9DB01-2E12-76FE-9939-D416F1B173A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702023" y="1"/>
            <a:ext cx="3489978" cy="3545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>
                <a:solidFill>
                  <a:srgbClr val="E7212F"/>
                </a:solidFill>
              </a:defRPr>
            </a:lvl1pPr>
          </a:lstStyle>
          <a:p>
            <a:r>
              <a:rPr lang="en-US"/>
              <a:t>Click icon to update image</a:t>
            </a:r>
          </a:p>
        </p:txBody>
      </p:sp>
    </p:spTree>
    <p:extLst>
      <p:ext uri="{BB962C8B-B14F-4D97-AF65-F5344CB8AC3E}">
        <p14:creationId xmlns:p14="http://schemas.microsoft.com/office/powerpoint/2010/main" val="382930449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4D105CD-85A1-2D41-B397-E49FEF8ACC0F}"/>
              </a:ext>
            </a:extLst>
          </p:cNvPr>
          <p:cNvSpPr/>
          <p:nvPr userDrawn="1"/>
        </p:nvSpPr>
        <p:spPr>
          <a:xfrm>
            <a:off x="42333" y="39893"/>
            <a:ext cx="12086167" cy="377468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9B44C-BEED-954D-B2DB-AA065E81A82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-3956"/>
            <a:ext cx="12192000" cy="3844848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Double click icon to update background image</a:t>
            </a:r>
          </a:p>
          <a:p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7E17B74-27DF-064C-A3A5-64EE324391CD}"/>
              </a:ext>
            </a:extLst>
          </p:cNvPr>
          <p:cNvSpPr txBox="1">
            <a:spLocks/>
          </p:cNvSpPr>
          <p:nvPr userDrawn="1"/>
        </p:nvSpPr>
        <p:spPr>
          <a:xfrm>
            <a:off x="4" y="6455161"/>
            <a:ext cx="630025" cy="2909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b="1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3881DC6-429A-B242-945A-FF19B993D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42" y="4876520"/>
            <a:ext cx="1688042" cy="58066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E57100C-EA4E-5F49-B367-2DC980F40C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5785" y="4557078"/>
            <a:ext cx="2005343" cy="502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 dolor </a:t>
            </a:r>
            <a:r>
              <a:rPr lang="en-US" err="1"/>
              <a:t>quam</a:t>
            </a:r>
            <a:r>
              <a:rPr lang="en-US"/>
              <a:t> sit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4837BB7-23CA-3745-9D34-0E0904E84A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5785" y="5154230"/>
            <a:ext cx="2005343" cy="86747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D040DDB-EDB0-BC47-8B63-C893024285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5467" y="4557078"/>
            <a:ext cx="2005343" cy="502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 dolor </a:t>
            </a:r>
            <a:r>
              <a:rPr lang="en-US" err="1"/>
              <a:t>quam</a:t>
            </a:r>
            <a:r>
              <a:rPr lang="en-US"/>
              <a:t> sit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860BD3CA-B0D9-DE42-9ED8-EB10124708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85467" y="5154230"/>
            <a:ext cx="2005343" cy="86747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1E0F61E-0BD2-AC4E-B0D8-74E97978A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5150" y="4557078"/>
            <a:ext cx="2005343" cy="502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Lorem ipsum dolor </a:t>
            </a:r>
            <a:r>
              <a:rPr lang="en-US" err="1"/>
              <a:t>quam</a:t>
            </a:r>
            <a:r>
              <a:rPr lang="en-US"/>
              <a:t> sit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1C5C4C3-7E37-1C4E-8D7B-8070EA822D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95150" y="5154230"/>
            <a:ext cx="2005343" cy="86747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67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lnSpc>
                <a:spcPct val="100000"/>
              </a:lnSpc>
              <a:buNone/>
              <a:defRPr sz="1333"/>
            </a:lvl2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7504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8A3F81-6755-A447-833D-8C02B2BD302F}"/>
              </a:ext>
            </a:extLst>
          </p:cNvPr>
          <p:cNvSpPr/>
          <p:nvPr userDrawn="1"/>
        </p:nvSpPr>
        <p:spPr>
          <a:xfrm>
            <a:off x="6096001" y="0"/>
            <a:ext cx="6095999" cy="643596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9B44C-BEED-954D-B2DB-AA065E81A82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37998" y="757892"/>
            <a:ext cx="2501645" cy="5113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33">
                <a:solidFill>
                  <a:srgbClr val="E41F35"/>
                </a:solidFill>
              </a:defRPr>
            </a:lvl1pPr>
          </a:lstStyle>
          <a:p>
            <a:r>
              <a:rPr lang="en-US"/>
              <a:t>Click icon to update image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F48C065-18F0-FDF5-DDD3-EBA366B014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5" y="1072783"/>
            <a:ext cx="359176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5422A31-6B39-C74E-E22F-014D75585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556" y="1522575"/>
            <a:ext cx="3591764" cy="19910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goes here </a:t>
            </a:r>
            <a:r>
              <a:rPr lang="en-US" err="1">
                <a:effectLst/>
                <a:latin typeface="Calibri Light" panose="020F0302020204030204" pitchFamily="34" charset="0"/>
              </a:rPr>
              <a:t>ipsu</a:t>
            </a:r>
            <a:r>
              <a:rPr lang="en-US">
                <a:effectLst/>
                <a:latin typeface="Calibri Light" panose="020F0302020204030204" pitchFamily="34" charset="0"/>
              </a:rPr>
              <a:t> dolor </a:t>
            </a:r>
            <a:r>
              <a:rPr lang="en-US" err="1">
                <a:effectLst/>
                <a:latin typeface="Calibri Light" panose="020F0302020204030204" pitchFamily="34" charset="0"/>
              </a:rPr>
              <a:t>quam</a:t>
            </a:r>
            <a:r>
              <a:rPr lang="en-US">
                <a:effectLst/>
                <a:latin typeface="Calibri Light" panose="020F0302020204030204" pitchFamily="34" charset="0"/>
              </a:rPr>
              <a:t> sit </a:t>
            </a:r>
            <a:r>
              <a:rPr lang="en-US" err="1">
                <a:effectLst/>
                <a:latin typeface="Calibri Light" panose="020F0302020204030204" pitchFamily="34" charset="0"/>
              </a:rPr>
              <a:t>consequetor</a:t>
            </a: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DFC3F60-8E2E-6521-2B70-61C5884EC1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3657967"/>
            <a:ext cx="3591764" cy="2127250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cor.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5BE4A8F-0827-4FFB-57AF-40C42C64C86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52378" y="757892"/>
            <a:ext cx="2501645" cy="5113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33">
                <a:solidFill>
                  <a:srgbClr val="E41F35"/>
                </a:solidFill>
              </a:defRPr>
            </a:lvl1pPr>
          </a:lstStyle>
          <a:p>
            <a:r>
              <a:rPr lang="en-US"/>
              <a:t>Click icon to update image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47F4555-1927-23DF-99B2-52CDEBC3862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677159" y="757892"/>
            <a:ext cx="2501645" cy="5113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33">
                <a:solidFill>
                  <a:srgbClr val="E41F35"/>
                </a:solidFill>
              </a:defRPr>
            </a:lvl1pPr>
          </a:lstStyle>
          <a:p>
            <a:r>
              <a:rPr lang="en-US"/>
              <a:t>Click icon to update image</a:t>
            </a:r>
          </a:p>
        </p:txBody>
      </p:sp>
    </p:spTree>
    <p:extLst>
      <p:ext uri="{BB962C8B-B14F-4D97-AF65-F5344CB8AC3E}">
        <p14:creationId xmlns:p14="http://schemas.microsoft.com/office/powerpoint/2010/main" val="383417186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29D2AB9-4068-95C9-5D0D-ACE6512CC2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5" y="1072783"/>
            <a:ext cx="359176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578EDE7-77FE-906D-1497-0500E1E2E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556" y="1522575"/>
            <a:ext cx="3591764" cy="19910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goes here </a:t>
            </a:r>
            <a:r>
              <a:rPr lang="en-US" err="1">
                <a:effectLst/>
                <a:latin typeface="Calibri Light" panose="020F0302020204030204" pitchFamily="34" charset="0"/>
              </a:rPr>
              <a:t>ipsu</a:t>
            </a:r>
            <a:r>
              <a:rPr lang="en-US">
                <a:effectLst/>
                <a:latin typeface="Calibri Light" panose="020F0302020204030204" pitchFamily="34" charset="0"/>
              </a:rPr>
              <a:t> dolor </a:t>
            </a:r>
            <a:r>
              <a:rPr lang="en-US" err="1">
                <a:effectLst/>
                <a:latin typeface="Calibri Light" panose="020F0302020204030204" pitchFamily="34" charset="0"/>
              </a:rPr>
              <a:t>quam</a:t>
            </a:r>
            <a:r>
              <a:rPr lang="en-US">
                <a:effectLst/>
                <a:latin typeface="Calibri Light" panose="020F0302020204030204" pitchFamily="34" charset="0"/>
              </a:rPr>
              <a:t> sit </a:t>
            </a:r>
            <a:r>
              <a:rPr lang="en-US" err="1">
                <a:effectLst/>
                <a:latin typeface="Calibri Light" panose="020F0302020204030204" pitchFamily="34" charset="0"/>
              </a:rPr>
              <a:t>consequetor</a:t>
            </a:r>
            <a:endParaRPr lang="en-US">
              <a:effectLst/>
              <a:latin typeface="Calibri Light" panose="020F030202020403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860199D-5F9C-937D-F95A-CDD44D6D0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54" y="3657967"/>
            <a:ext cx="3591764" cy="2127250"/>
          </a:xfrm>
          <a:prstGeom prst="rect">
            <a:avLst/>
          </a:prstGeom>
        </p:spPr>
        <p:txBody>
          <a:bodyPr anchor="t"/>
          <a:lstStyle>
            <a:lvl1pPr marL="0" marR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smtClean="0">
                <a:solidFill>
                  <a:schemeClr val="tx1"/>
                </a:solidFill>
                <a:effectLst/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cor. </a:t>
            </a:r>
          </a:p>
        </p:txBody>
      </p:sp>
    </p:spTree>
    <p:extLst>
      <p:ext uri="{BB962C8B-B14F-4D97-AF65-F5344CB8AC3E}">
        <p14:creationId xmlns:p14="http://schemas.microsoft.com/office/powerpoint/2010/main" val="119524362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0BB35C1-B371-7218-E613-3CFB30CFBE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5" y="787033"/>
            <a:ext cx="11060446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0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D3BAC69-CA9D-200A-1E88-4CB851398B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555" y="1236826"/>
            <a:ext cx="11060446" cy="64700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48pt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65041850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7593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55EC9-41F2-7648-A3FE-98C8AECDE09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399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68F857-9AFE-03D2-0505-080F54D62444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1E55324-B213-452B-9173-34F66AAC3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00" y="1704983"/>
            <a:ext cx="6885336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E355C6B-A025-D203-462F-AD2DD3C4BB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402" y="2076287"/>
            <a:ext cx="6885337" cy="17441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headline goes here 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61C223-1051-DA78-2CE7-0A43DBFA67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401" y="3869785"/>
            <a:ext cx="6885337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" panose="020F0502020204030204" pitchFamily="34" charset="0"/>
              </a:rPr>
              <a:t>Lorem ipsum dolor </a:t>
            </a:r>
            <a:r>
              <a:rPr lang="en-US" err="1">
                <a:effectLst/>
                <a:latin typeface="Calibri" panose="020F0502020204030204" pitchFamily="34" charset="0"/>
              </a:rPr>
              <a:t>quam</a:t>
            </a:r>
            <a:r>
              <a:rPr lang="en-US">
                <a:effectLst/>
                <a:latin typeface="Calibri" panose="020F0502020204030204" pitchFamily="34" charset="0"/>
              </a:rPr>
              <a:t> Un </a:t>
            </a:r>
            <a:r>
              <a:rPr lang="en-US" err="1">
                <a:effectLst/>
                <a:latin typeface="Calibri" panose="020F0502020204030204" pitchFamily="34" charset="0"/>
              </a:rPr>
              <a:t>tio</a:t>
            </a:r>
            <a:r>
              <a:rPr lang="en-US">
                <a:effectLst/>
                <a:latin typeface="Calibri" panose="020F0502020204030204" pitchFamily="34" charset="0"/>
              </a:rPr>
              <a:t>. Tas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del </a:t>
            </a:r>
            <a:r>
              <a:rPr lang="en-US" err="1">
                <a:effectLst/>
                <a:latin typeface="Calibri" panose="020F0502020204030204" pitchFamily="34" charset="0"/>
              </a:rPr>
              <a:t>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eatia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voluptatet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parchiliqui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cu.Aximus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explit</a:t>
            </a:r>
            <a:r>
              <a:rPr lang="en-US">
                <a:effectLst/>
                <a:latin typeface="Calibri" panose="020F0502020204030204" pitchFamily="34" charset="0"/>
              </a:rPr>
              <a:t> et </a:t>
            </a:r>
            <a:r>
              <a:rPr lang="en-US" err="1">
                <a:effectLst/>
                <a:latin typeface="Calibri" panose="020F0502020204030204" pitchFamily="34" charset="0"/>
              </a:rPr>
              <a:t>vitis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nonsequam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ium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idis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essi</a:t>
            </a:r>
            <a:r>
              <a:rPr lang="en-US">
                <a:effectLst/>
                <a:latin typeface="Calibri" panose="020F0502020204030204" pitchFamily="34" charset="0"/>
              </a:rPr>
              <a:t> in </a:t>
            </a:r>
            <a:r>
              <a:rPr lang="en-US" err="1">
                <a:effectLst/>
                <a:latin typeface="Calibri" panose="020F0502020204030204" pitchFamily="34" charset="0"/>
              </a:rPr>
              <a:t>pelita</a:t>
            </a:r>
            <a:r>
              <a:rPr lang="en-US">
                <a:effectLst/>
                <a:latin typeface="Calibri" panose="020F0502020204030204" pitchFamily="34" charset="0"/>
              </a:rPr>
              <a:t> dis </a:t>
            </a:r>
            <a:r>
              <a:rPr lang="en-US" err="1">
                <a:effectLst/>
                <a:latin typeface="Calibri" panose="020F0502020204030204" pitchFamily="34" charset="0"/>
              </a:rPr>
              <a:t>sinctur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modigentin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taquis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dolorupid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minciaeperisEvelit</a:t>
            </a:r>
            <a:endParaRPr lang="en-US">
              <a:effectLst/>
              <a:latin typeface="Calibri" panose="020F0502020204030204" pitchFamily="34" charset="0"/>
            </a:endParaRPr>
          </a:p>
          <a:p>
            <a:endParaRPr lang="en-US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7758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white w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B355EC9-41F2-7648-A3FE-98C8AECDE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111C5EF-37F3-104B-8EEF-E294CCB3C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3" y="428625"/>
            <a:ext cx="2733581" cy="1361072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26290CB4-8EB7-2243-8F8C-01FD874CAB0A}"/>
              </a:ext>
            </a:extLst>
          </p:cNvPr>
          <p:cNvSpPr>
            <a:spLocks noGrp="1"/>
          </p:cNvSpPr>
          <p:nvPr userDrawn="1"/>
        </p:nvSpPr>
        <p:spPr>
          <a:xfrm>
            <a:off x="368771" y="6412560"/>
            <a:ext cx="5727231" cy="2816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9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2022 Cardinal Health. All Rights Reserved</a:t>
            </a:r>
            <a:r>
              <a:rPr lang="en-US" sz="900" b="0" i="0" spc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900" b="0" i="0" spc="1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b="0" i="0" spc="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EDC901F-41F8-484F-ACAD-F585635C2E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02" y="4640403"/>
            <a:ext cx="6392333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3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4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08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878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Subtitle/speaker name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A1C2A9-6F93-9B48-A7F1-5083FB51B3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401" y="2217597"/>
            <a:ext cx="7700382" cy="208452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5000"/>
              </a:lnSpc>
              <a:buFontTx/>
              <a:buNone/>
              <a:defRPr sz="7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4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08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878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84pt front page</a:t>
            </a:r>
            <a:br>
              <a:rPr lang="en-US"/>
            </a:br>
            <a:r>
              <a:rPr lang="en-US"/>
              <a:t>headline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F8714B-728A-1640-98BA-F4D1393006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984" y="5165134"/>
            <a:ext cx="6392333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5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4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08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878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January 13, 2022</a:t>
            </a:r>
          </a:p>
        </p:txBody>
      </p:sp>
    </p:spTree>
    <p:extLst>
      <p:ext uri="{BB962C8B-B14F-4D97-AF65-F5344CB8AC3E}">
        <p14:creationId xmlns:p14="http://schemas.microsoft.com/office/powerpoint/2010/main" val="956148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8378026-8931-0344-9B0B-D64A4ED56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56" y="1072786"/>
            <a:ext cx="4103055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28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455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182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2908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275D418-549E-F64B-8781-46ACD5AEB3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186" y="1437909"/>
            <a:ext cx="4155424" cy="16787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45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85728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455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182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2908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Headline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BE86AC-671F-1E49-B16C-106E10D07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425" y="3336827"/>
            <a:ext cx="3197488" cy="2448393"/>
          </a:xfrm>
          <a:prstGeom prst="rect">
            <a:avLst/>
          </a:prstGeom>
        </p:spPr>
        <p:txBody>
          <a:bodyPr anchor="t"/>
          <a:lstStyle>
            <a:lvl1pPr marL="0" marR="0" indent="0" algn="l" defTabSz="571455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25" smtClean="0">
                <a:solidFill>
                  <a:schemeClr val="tx1"/>
                </a:solidFill>
                <a:effectLst/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marL="0" marR="0" lvl="0" indent="0" algn="l" defTabSz="571455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effectLst/>
                <a:latin typeface="Calibri Light" panose="020F0302020204030204" pitchFamily="34" charset="0"/>
              </a:rPr>
              <a:t>Pera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commol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uptia</a:t>
            </a:r>
            <a:r>
              <a:rPr lang="en-US">
                <a:effectLst/>
                <a:latin typeface="Calibri Light" panose="020F0302020204030204" pitchFamily="34" charset="0"/>
              </a:rPr>
              <a:t> is </a:t>
            </a:r>
            <a:r>
              <a:rPr lang="en-US" err="1">
                <a:effectLst/>
                <a:latin typeface="Calibri Light" panose="020F0302020204030204" pitchFamily="34" charset="0"/>
              </a:rPr>
              <a:t>recus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eu</a:t>
            </a:r>
            <a:r>
              <a:rPr lang="en-US">
                <a:effectLst/>
                <a:latin typeface="Calibri Light" panose="020F0302020204030204" pitchFamily="34" charset="0"/>
              </a:rPr>
              <a:t> m </a:t>
            </a:r>
            <a:r>
              <a:rPr lang="en-US" err="1">
                <a:effectLst/>
                <a:latin typeface="Calibri Light" panose="020F0302020204030204" pitchFamily="34" charset="0"/>
              </a:rPr>
              <a:t>eos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esti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beatiis</a:t>
            </a:r>
            <a:r>
              <a:rPr lang="en-US">
                <a:effectLst/>
                <a:latin typeface="Calibri Light" panose="020F0302020204030204" pitchFamily="34" charset="0"/>
              </a:rPr>
              <a:t> ex. </a:t>
            </a:r>
            <a:r>
              <a:rPr lang="en-US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>
                <a:effectLst/>
                <a:latin typeface="Calibri Light" panose="020F0302020204030204" pitchFamily="34" charset="0"/>
              </a:rPr>
              <a:t>. Lorem </a:t>
            </a:r>
            <a:r>
              <a:rPr lang="en-US" err="1">
                <a:effectLst/>
                <a:latin typeface="Calibri Light" panose="020F0302020204030204" pitchFamily="34" charset="0"/>
              </a:rPr>
              <a:t>ips</a:t>
            </a:r>
            <a:r>
              <a:rPr lang="en-US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err="1">
                <a:effectLst/>
                <a:latin typeface="Calibri Light" panose="020F0302020204030204" pitchFamily="34" charset="0"/>
              </a:rPr>
              <a:t>tio</a:t>
            </a:r>
            <a:r>
              <a:rPr lang="en-US">
                <a:effectLst/>
                <a:latin typeface="Calibri Light" panose="020F0302020204030204" pitchFamily="34" charset="0"/>
              </a:rPr>
              <a:t>. Tas </a:t>
            </a:r>
            <a:r>
              <a:rPr lang="en-US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aut</a:t>
            </a:r>
            <a:r>
              <a:rPr lang="en-US">
                <a:effectLst/>
                <a:latin typeface="Calibri Light" panose="020F0302020204030204" pitchFamily="34" charset="0"/>
              </a:rPr>
              <a:t> del </a:t>
            </a:r>
            <a:r>
              <a:rPr lang="en-US" err="1">
                <a:effectLst/>
                <a:latin typeface="Calibri Light" panose="020F0302020204030204" pitchFamily="34" charset="0"/>
              </a:rPr>
              <a:t>iquos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eatia</a:t>
            </a:r>
            <a:r>
              <a:rPr lang="en-US">
                <a:effectLst/>
                <a:latin typeface="Calibri Light" panose="020F0302020204030204" pitchFamily="34" charset="0"/>
              </a:rPr>
              <a:t> vol </a:t>
            </a:r>
            <a:r>
              <a:rPr lang="en-US" err="1">
                <a:effectLst/>
                <a:latin typeface="Calibri Light" panose="020F0302020204030204" pitchFamily="34" charset="0"/>
              </a:rPr>
              <a:t>uptatet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faccate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providi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intiore</a:t>
            </a:r>
            <a:r>
              <a:rPr lang="en-US">
                <a:effectLst/>
                <a:latin typeface="Calibri Light" panose="020F0302020204030204" pitchFamily="34" charset="0"/>
              </a:rPr>
              <a:t> par </a:t>
            </a:r>
            <a:r>
              <a:rPr lang="en-US" err="1">
                <a:effectLst/>
                <a:latin typeface="Calibri Light" panose="020F0302020204030204" pitchFamily="34" charset="0"/>
              </a:rPr>
              <a:t>chil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iqui</a:t>
            </a:r>
            <a:r>
              <a:rPr lang="en-US">
                <a:effectLst/>
                <a:latin typeface="Calibri Light" panose="020F0302020204030204" pitchFamily="34" charset="0"/>
              </a:rPr>
              <a:t> cu. </a:t>
            </a:r>
            <a:r>
              <a:rPr lang="en-US" err="1">
                <a:effectLst/>
                <a:latin typeface="Calibri Light" panose="020F0302020204030204" pitchFamily="34" charset="0"/>
              </a:rPr>
              <a:t>Aximus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explit</a:t>
            </a:r>
            <a:r>
              <a:rPr lang="en-US">
                <a:effectLst/>
                <a:latin typeface="Calibri Light" panose="020F0302020204030204" pitchFamily="34" charset="0"/>
              </a:rPr>
              <a:t> et </a:t>
            </a:r>
            <a:r>
              <a:rPr lang="en-US" err="1">
                <a:effectLst/>
                <a:latin typeface="Calibri Light" panose="020F0302020204030204" pitchFamily="34" charset="0"/>
              </a:rPr>
              <a:t>vitis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tu</a:t>
            </a:r>
            <a:r>
              <a:rPr lang="en-US">
                <a:effectLst/>
                <a:latin typeface="Calibri Light" panose="020F0302020204030204" pitchFamily="34" charset="0"/>
              </a:rPr>
              <a:t>? Am </a:t>
            </a:r>
            <a:r>
              <a:rPr lang="en-US" err="1">
                <a:effectLst/>
                <a:latin typeface="Calibri Light" panose="020F0302020204030204" pitchFamily="34" charset="0"/>
              </a:rPr>
              <a:t>quia</a:t>
            </a:r>
            <a:r>
              <a:rPr lang="en-US">
                <a:effectLst/>
                <a:latin typeface="Calibri Light" panose="020F0302020204030204" pitchFamily="34" charset="0"/>
              </a:rPr>
              <a:t> </a:t>
            </a:r>
            <a:r>
              <a:rPr lang="en-US" err="1">
                <a:effectLst/>
                <a:latin typeface="Calibri Light" panose="020F0302020204030204" pitchFamily="34" charset="0"/>
              </a:rPr>
              <a:t>nihit</a:t>
            </a:r>
            <a:r>
              <a:rPr lang="en-US">
                <a:effectLst/>
                <a:latin typeface="Calibri Light" panose="020F0302020204030204" pitchFamily="34" charset="0"/>
              </a:rPr>
              <a:t>, cor.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332C14-E585-BE44-8F04-1A2B3C1275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2918" y="276419"/>
            <a:ext cx="4706100" cy="235833"/>
          </a:xfrm>
          <a:prstGeom prst="rect">
            <a:avLst/>
          </a:prstGeom>
        </p:spPr>
        <p:txBody>
          <a:bodyPr anchor="t"/>
          <a:lstStyle>
            <a:lvl1pPr marL="0" marR="0" indent="0" algn="l" defTabSz="571455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25" smtClean="0">
                <a:solidFill>
                  <a:schemeClr val="tx1"/>
                </a:solidFill>
                <a:effectLst/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1125"/>
              <a:t>Presentation name | Section name</a:t>
            </a:r>
          </a:p>
        </p:txBody>
      </p:sp>
    </p:spTree>
    <p:extLst>
      <p:ext uri="{BB962C8B-B14F-4D97-AF65-F5344CB8AC3E}">
        <p14:creationId xmlns:p14="http://schemas.microsoft.com/office/powerpoint/2010/main" val="21466126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- White">
  <p:cSld name="Title Only - Whi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442913" y="384048"/>
            <a:ext cx="11306175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ubTitle" idx="1"/>
          </p:nvPr>
        </p:nvSpPr>
        <p:spPr>
          <a:xfrm>
            <a:off x="442914" y="1276212"/>
            <a:ext cx="11306173" cy="32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2"/>
          </p:nvPr>
        </p:nvSpPr>
        <p:spPr>
          <a:xfrm>
            <a:off x="2432304" y="6355077"/>
            <a:ext cx="7315200" cy="27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182" lvl="0" indent="-22859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1pPr>
            <a:lvl2pPr marL="914363" lvl="1" indent="-22859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2pPr>
            <a:lvl3pPr marL="1371545" lvl="2" indent="-22859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3pPr>
            <a:lvl4pPr marL="1828727" lvl="3" indent="-22859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marL="2285909" lvl="4" indent="-22859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marL="2743090" lvl="5" indent="-22859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272" lvl="6" indent="-22859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454" lvl="7" indent="-22859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635" lvl="8" indent="-22859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2" descr="Cardinal Health">
            <a:extLst>
              <a:ext uri="{FF2B5EF4-FFF2-40B4-BE49-F238E27FC236}">
                <a16:creationId xmlns:a16="http://schemas.microsoft.com/office/drawing/2014/main" id="{8FA7D645-3EB5-A56C-A455-C7B39ED310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0" y="6304323"/>
            <a:ext cx="917318" cy="3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107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3450"/>
            <a:ext cx="12192000" cy="3783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6653" y="2051516"/>
            <a:ext cx="7351449" cy="2852737"/>
          </a:xfrm>
          <a:prstGeom prst="rect">
            <a:avLst/>
          </a:prstGeom>
        </p:spPr>
        <p:txBody>
          <a:bodyPr anchor="b"/>
          <a:lstStyle>
            <a:lvl1pPr>
              <a:defRPr sz="5400" b="1" i="0" cap="all" baseline="0">
                <a:gradFill>
                  <a:gsLst>
                    <a:gs pos="20000">
                      <a:schemeClr val="accent1"/>
                    </a:gs>
                    <a:gs pos="79000">
                      <a:schemeClr val="accent6"/>
                    </a:gs>
                  </a:gsLst>
                  <a:lin ang="1320000" scaled="0"/>
                </a:gra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6652" y="4904250"/>
            <a:ext cx="10696760" cy="977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881" y="5881868"/>
            <a:ext cx="2860532" cy="6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342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06880"/>
            <a:ext cx="5486400" cy="3923453"/>
          </a:xfrm>
        </p:spPr>
        <p:txBody>
          <a:bodyPr/>
          <a:lstStyle>
            <a:lvl1pPr>
              <a:defRPr sz="2133">
                <a:latin typeface="+mj-lt"/>
              </a:defRPr>
            </a:lvl1pPr>
            <a:lvl2pPr>
              <a:defRPr sz="1867">
                <a:latin typeface="+mj-lt"/>
              </a:defRPr>
            </a:lvl2pPr>
            <a:lvl3pPr marL="304779" indent="-182868">
              <a:defRPr sz="1867">
                <a:latin typeface="+mj-lt"/>
              </a:defRPr>
            </a:lvl3pPr>
            <a:lvl4pPr marL="487649" indent="-182868">
              <a:defRPr sz="1867">
                <a:latin typeface="+mj-lt"/>
              </a:defRPr>
            </a:lvl4pPr>
            <a:lvl5pPr marL="670517" indent="-182868">
              <a:defRPr sz="1867"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add text or image</a:t>
            </a:r>
          </a:p>
          <a:p>
            <a:pPr lvl="1"/>
            <a:r>
              <a:rPr lang="en-US"/>
              <a:t>Level one</a:t>
            </a:r>
          </a:p>
          <a:p>
            <a:pPr lvl="2"/>
            <a:r>
              <a:rPr lang="en-US"/>
              <a:t>Level two</a:t>
            </a:r>
          </a:p>
          <a:p>
            <a:pPr lvl="3"/>
            <a:r>
              <a:rPr lang="en-US"/>
              <a:t>Level three</a:t>
            </a:r>
          </a:p>
          <a:p>
            <a:pPr lvl="4"/>
            <a:r>
              <a:rPr lang="en-US"/>
              <a:t>Level four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8401" y="1706880"/>
            <a:ext cx="5488516" cy="3923453"/>
          </a:xfrm>
        </p:spPr>
        <p:txBody>
          <a:bodyPr/>
          <a:lstStyle>
            <a:lvl1pPr>
              <a:defRPr sz="2133">
                <a:latin typeface="+mj-lt"/>
              </a:defRPr>
            </a:lvl1pPr>
            <a:lvl2pPr>
              <a:defRPr sz="1867">
                <a:latin typeface="+mj-lt"/>
              </a:defRPr>
            </a:lvl2pPr>
            <a:lvl3pPr marL="304779" indent="-182868">
              <a:defRPr sz="1867">
                <a:latin typeface="+mj-lt"/>
              </a:defRPr>
            </a:lvl3pPr>
            <a:lvl4pPr marL="487649" indent="-182868">
              <a:defRPr sz="1867">
                <a:latin typeface="+mj-lt"/>
              </a:defRPr>
            </a:lvl4pPr>
            <a:lvl5pPr marL="670517" indent="-182868">
              <a:defRPr sz="1867">
                <a:latin typeface="+mj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add text or image</a:t>
            </a:r>
          </a:p>
          <a:p>
            <a:pPr lvl="1"/>
            <a:r>
              <a:rPr lang="en-US"/>
              <a:t>Level one</a:t>
            </a:r>
          </a:p>
          <a:p>
            <a:pPr lvl="2"/>
            <a:r>
              <a:rPr lang="en-US"/>
              <a:t>Level two</a:t>
            </a:r>
          </a:p>
          <a:p>
            <a:pPr lvl="3"/>
            <a:r>
              <a:rPr lang="en-US"/>
              <a:t>Level three</a:t>
            </a:r>
          </a:p>
          <a:p>
            <a:pPr lvl="4"/>
            <a:r>
              <a:rPr lang="en-US"/>
              <a:t>Level four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EA3DB2-73C6-F042-834E-A8AD5A6B66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Vizient Presentation  │  Date  │  Confidential Information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45BD3-6508-BC4C-8DC9-02D845CF5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42ABE-EA05-4842-819E-2C916F1CD4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DF1930-4696-D94D-A838-30266C98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4437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1525" y="351680"/>
            <a:ext cx="11252947" cy="10602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cap="all" baseline="0">
                <a:gradFill>
                  <a:gsLst>
                    <a:gs pos="20000">
                      <a:schemeClr val="accent6"/>
                    </a:gs>
                    <a:gs pos="80000">
                      <a:schemeClr val="accent1"/>
                    </a:gs>
                  </a:gsLst>
                  <a:lin ang="9480000" scaled="0"/>
                </a:gra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86500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1525" y="351680"/>
            <a:ext cx="11252947" cy="10602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cap="all" baseline="0">
                <a:gradFill>
                  <a:gsLst>
                    <a:gs pos="20000">
                      <a:schemeClr val="accent6"/>
                    </a:gs>
                    <a:gs pos="80000">
                      <a:schemeClr val="accent1"/>
                    </a:gs>
                  </a:gsLst>
                  <a:lin ang="9480000" scaled="0"/>
                </a:gra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944"/>
            <a:ext cx="10515600" cy="41820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8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7109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90" y="1411942"/>
            <a:ext cx="321906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0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8064507" y="1411942"/>
            <a:ext cx="3219068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0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69663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1525" y="351680"/>
            <a:ext cx="11252947" cy="10602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cap="all" baseline="0">
                <a:gradFill>
                  <a:gsLst>
                    <a:gs pos="20000">
                      <a:schemeClr val="accent6"/>
                    </a:gs>
                    <a:gs pos="80000">
                      <a:schemeClr val="accent1"/>
                    </a:gs>
                  </a:gsLst>
                  <a:lin ang="9480000" scaled="0"/>
                </a:gra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8064508" y="2235854"/>
            <a:ext cx="3219067" cy="341191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839790" y="2235854"/>
            <a:ext cx="3219067" cy="341191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452150" y="2235854"/>
            <a:ext cx="3219067" cy="341191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52149" y="1411942"/>
            <a:ext cx="3219068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0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42331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411942"/>
            <a:ext cx="5023128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0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35854"/>
            <a:ext cx="5023128" cy="314269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60448" y="1411942"/>
            <a:ext cx="5023128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0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1"/>
          </p:nvPr>
        </p:nvSpPr>
        <p:spPr>
          <a:xfrm>
            <a:off x="6260448" y="2235854"/>
            <a:ext cx="5023128" cy="314269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69663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1525" y="351680"/>
            <a:ext cx="11252947" cy="10602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cap="all" baseline="0">
                <a:gradFill>
                  <a:gsLst>
                    <a:gs pos="20000">
                      <a:schemeClr val="accent6"/>
                    </a:gs>
                    <a:gs pos="80000">
                      <a:schemeClr val="accent1"/>
                    </a:gs>
                  </a:gsLst>
                  <a:lin ang="9480000" scaled="0"/>
                </a:gra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9857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Bar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54740"/>
          </a:xfrm>
          <a:prstGeom prst="rect">
            <a:avLst/>
          </a:prstGeom>
          <a:gradFill>
            <a:gsLst>
              <a:gs pos="20000">
                <a:schemeClr val="accent6"/>
              </a:gs>
              <a:gs pos="79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411944"/>
            <a:ext cx="10515600" cy="41820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8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1525" y="351680"/>
            <a:ext cx="11042276" cy="6030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29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harma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55EC9-41F2-7648-A3FE-98C8AECDE09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7F97E-B7D0-1F24-2A85-492F1F0D6315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834C3A61-C98B-17E5-1659-F39AC61ACB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00" y="1704983"/>
            <a:ext cx="6885336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B84953A-3CB6-DC3A-81DE-DAC39D52C7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402" y="2076287"/>
            <a:ext cx="6885337" cy="17441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headline goes here 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B80A47-78E3-315C-769B-3AC460564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401" y="3869785"/>
            <a:ext cx="6885337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" panose="020F0502020204030204" pitchFamily="34" charset="0"/>
              </a:rPr>
              <a:t>Lorem ipsum dolor </a:t>
            </a:r>
            <a:r>
              <a:rPr lang="en-US" err="1">
                <a:effectLst/>
                <a:latin typeface="Calibri" panose="020F0502020204030204" pitchFamily="34" charset="0"/>
              </a:rPr>
              <a:t>quam</a:t>
            </a:r>
            <a:r>
              <a:rPr lang="en-US">
                <a:effectLst/>
                <a:latin typeface="Calibri" panose="020F0502020204030204" pitchFamily="34" charset="0"/>
              </a:rPr>
              <a:t> Un </a:t>
            </a:r>
            <a:r>
              <a:rPr lang="en-US" err="1">
                <a:effectLst/>
                <a:latin typeface="Calibri" panose="020F0502020204030204" pitchFamily="34" charset="0"/>
              </a:rPr>
              <a:t>tio</a:t>
            </a:r>
            <a:r>
              <a:rPr lang="en-US">
                <a:effectLst/>
                <a:latin typeface="Calibri" panose="020F0502020204030204" pitchFamily="34" charset="0"/>
              </a:rPr>
              <a:t>. Tas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del </a:t>
            </a:r>
            <a:r>
              <a:rPr lang="en-US" err="1">
                <a:effectLst/>
                <a:latin typeface="Calibri" panose="020F0502020204030204" pitchFamily="34" charset="0"/>
              </a:rPr>
              <a:t>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eatia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voluptatet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parchiliqui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cu.Aximus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explit</a:t>
            </a:r>
            <a:r>
              <a:rPr lang="en-US">
                <a:effectLst/>
                <a:latin typeface="Calibri" panose="020F0502020204030204" pitchFamily="34" charset="0"/>
              </a:rPr>
              <a:t> et </a:t>
            </a:r>
            <a:r>
              <a:rPr lang="en-US" err="1">
                <a:effectLst/>
                <a:latin typeface="Calibri" panose="020F0502020204030204" pitchFamily="34" charset="0"/>
              </a:rPr>
              <a:t>vitis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nonsequam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ium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idis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essi</a:t>
            </a:r>
            <a:r>
              <a:rPr lang="en-US">
                <a:effectLst/>
                <a:latin typeface="Calibri" panose="020F0502020204030204" pitchFamily="34" charset="0"/>
              </a:rPr>
              <a:t> in </a:t>
            </a:r>
            <a:r>
              <a:rPr lang="en-US" err="1">
                <a:effectLst/>
                <a:latin typeface="Calibri" panose="020F0502020204030204" pitchFamily="34" charset="0"/>
              </a:rPr>
              <a:t>pelita</a:t>
            </a:r>
            <a:r>
              <a:rPr lang="en-US">
                <a:effectLst/>
                <a:latin typeface="Calibri" panose="020F0502020204030204" pitchFamily="34" charset="0"/>
              </a:rPr>
              <a:t> dis </a:t>
            </a:r>
            <a:r>
              <a:rPr lang="en-US" err="1">
                <a:effectLst/>
                <a:latin typeface="Calibri" panose="020F0502020204030204" pitchFamily="34" charset="0"/>
              </a:rPr>
              <a:t>sinctur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modigentin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taquis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dolorupid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minciaeperisEvelit</a:t>
            </a:r>
            <a:endParaRPr lang="en-US">
              <a:effectLst/>
              <a:latin typeface="Calibri" panose="020F0502020204030204" pitchFamily="34" charset="0"/>
            </a:endParaRPr>
          </a:p>
          <a:p>
            <a:endParaRPr lang="en-US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22994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1525" y="351680"/>
            <a:ext cx="11252947" cy="10602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cap="all" baseline="0">
                <a:gradFill>
                  <a:gsLst>
                    <a:gs pos="20000">
                      <a:schemeClr val="accent6"/>
                    </a:gs>
                    <a:gs pos="80000">
                      <a:schemeClr val="accent1"/>
                    </a:gs>
                  </a:gsLst>
                  <a:lin ang="9480000" scaled="0"/>
                </a:gra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944"/>
            <a:ext cx="10515600" cy="41820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8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881" y="5881868"/>
            <a:ext cx="2860532" cy="6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242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411942"/>
            <a:ext cx="5023128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0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35854"/>
            <a:ext cx="5023128" cy="314269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60448" y="1411942"/>
            <a:ext cx="5023128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0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1"/>
          </p:nvPr>
        </p:nvSpPr>
        <p:spPr>
          <a:xfrm>
            <a:off x="6260448" y="2235854"/>
            <a:ext cx="5023128" cy="314269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69663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1525" y="351680"/>
            <a:ext cx="11252947" cy="10602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cap="all" baseline="0">
                <a:gradFill>
                  <a:gsLst>
                    <a:gs pos="20000">
                      <a:schemeClr val="accent6"/>
                    </a:gs>
                    <a:gs pos="80000">
                      <a:schemeClr val="accent1"/>
                    </a:gs>
                  </a:gsLst>
                  <a:lin ang="9480000" scaled="0"/>
                </a:gra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881" y="5881868"/>
            <a:ext cx="2860532" cy="6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96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r Bar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54740"/>
          </a:xfrm>
          <a:prstGeom prst="rect">
            <a:avLst/>
          </a:prstGeom>
          <a:gradFill>
            <a:gsLst>
              <a:gs pos="20000">
                <a:schemeClr val="accent6"/>
              </a:gs>
              <a:gs pos="79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411944"/>
            <a:ext cx="10515600" cy="41820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8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1525" y="351680"/>
            <a:ext cx="11042276" cy="6030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881" y="5881868"/>
            <a:ext cx="2860532" cy="6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1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315568" cy="6858000"/>
          </a:xfrm>
          <a:prstGeom prst="rect">
            <a:avLst/>
          </a:prstGeom>
          <a:gradFill>
            <a:gsLst>
              <a:gs pos="20000">
                <a:schemeClr val="accent6"/>
              </a:gs>
              <a:gs pos="80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5433" y="0"/>
            <a:ext cx="12346435" cy="6858000"/>
            <a:chOff x="-11575" y="0"/>
            <a:chExt cx="9259826" cy="6858000"/>
          </a:xfrm>
        </p:grpSpPr>
        <p:sp>
          <p:nvSpPr>
            <p:cNvPr id="12" name="Parallelogram 6"/>
            <p:cNvSpPr/>
            <p:nvPr userDrawn="1"/>
          </p:nvSpPr>
          <p:spPr>
            <a:xfrm flipH="1">
              <a:off x="-11575" y="0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Parallelogram 6"/>
            <p:cNvSpPr/>
            <p:nvPr userDrawn="1"/>
          </p:nvSpPr>
          <p:spPr>
            <a:xfrm rot="10800000" flipH="1">
              <a:off x="6127546" y="3047009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7102" y="2363607"/>
            <a:ext cx="7861001" cy="2716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70000"/>
              </a:lnSpc>
              <a:defRPr sz="60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</a:t>
            </a:r>
            <a:br>
              <a:rPr lang="en-US"/>
            </a:br>
            <a:r>
              <a:rPr lang="en-US"/>
              <a:t>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7" y="5575414"/>
            <a:ext cx="4588175" cy="771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t="14329" r="16025" b="-14270"/>
          <a:stretch/>
        </p:blipFill>
        <p:spPr>
          <a:xfrm>
            <a:off x="4876800" y="0"/>
            <a:ext cx="7437120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med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55EC9-41F2-7648-A3FE-98C8AECDE09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F6A97-4852-D527-3388-3E763A34A17D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3B04960-63A0-86B4-5B63-8213156BA3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00" y="1704983"/>
            <a:ext cx="6885336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2333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Eyebrow lorem ipsum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3C875E9-9B7F-C00B-7EA7-85402B85DE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402" y="2076287"/>
            <a:ext cx="6885337" cy="17441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5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80985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61970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142954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523939" indent="0">
              <a:buFontTx/>
              <a:buNone/>
              <a:defRPr sz="6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>
                <a:effectLst/>
                <a:latin typeface="Calibri Light" panose="020F0302020204030204" pitchFamily="34" charset="0"/>
              </a:rPr>
              <a:t>60pt section divider headline goes here 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B999A7-12AC-629D-29FC-FD4CAC939C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401" y="3869785"/>
            <a:ext cx="6885337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67">
                <a:solidFill>
                  <a:schemeClr val="bg1"/>
                </a:solidFill>
              </a:defRPr>
            </a:lvl2pPr>
            <a:lvl3pPr>
              <a:defRPr sz="1667">
                <a:solidFill>
                  <a:schemeClr val="bg1"/>
                </a:solidFill>
              </a:defRPr>
            </a:lvl3pPr>
            <a:lvl4pPr>
              <a:defRPr sz="1667">
                <a:solidFill>
                  <a:schemeClr val="bg1"/>
                </a:solidFill>
              </a:defRPr>
            </a:lvl4pPr>
            <a:lvl5pPr>
              <a:defRPr sz="1667">
                <a:solidFill>
                  <a:schemeClr val="bg1"/>
                </a:solidFill>
              </a:defRPr>
            </a:lvl5pPr>
          </a:lstStyle>
          <a:p>
            <a:r>
              <a:rPr lang="en-US">
                <a:effectLst/>
                <a:latin typeface="Calibri" panose="020F0502020204030204" pitchFamily="34" charset="0"/>
              </a:rPr>
              <a:t>Lorem ipsum dolor </a:t>
            </a:r>
            <a:r>
              <a:rPr lang="en-US" err="1">
                <a:effectLst/>
                <a:latin typeface="Calibri" panose="020F0502020204030204" pitchFamily="34" charset="0"/>
              </a:rPr>
              <a:t>quam</a:t>
            </a:r>
            <a:r>
              <a:rPr lang="en-US">
                <a:effectLst/>
                <a:latin typeface="Calibri" panose="020F0502020204030204" pitchFamily="34" charset="0"/>
              </a:rPr>
              <a:t> Un </a:t>
            </a:r>
            <a:r>
              <a:rPr lang="en-US" err="1">
                <a:effectLst/>
                <a:latin typeface="Calibri" panose="020F0502020204030204" pitchFamily="34" charset="0"/>
              </a:rPr>
              <a:t>tio</a:t>
            </a:r>
            <a:r>
              <a:rPr lang="en-US">
                <a:effectLst/>
                <a:latin typeface="Calibri" panose="020F0502020204030204" pitchFamily="34" charset="0"/>
              </a:rPr>
              <a:t>. Tas </a:t>
            </a:r>
            <a:r>
              <a:rPr lang="en-US" err="1">
                <a:effectLst/>
                <a:latin typeface="Calibri" panose="020F0502020204030204" pitchFamily="34" charset="0"/>
              </a:rPr>
              <a:t>excerspedi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aut</a:t>
            </a:r>
            <a:r>
              <a:rPr lang="en-US">
                <a:effectLst/>
                <a:latin typeface="Calibri" panose="020F0502020204030204" pitchFamily="34" charset="0"/>
              </a:rPr>
              <a:t> del </a:t>
            </a:r>
            <a:r>
              <a:rPr lang="en-US" err="1">
                <a:effectLst/>
                <a:latin typeface="Calibri" panose="020F0502020204030204" pitchFamily="34" charset="0"/>
              </a:rPr>
              <a:t>iquos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eatia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voluptatet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faccate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providi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intiore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parchiliqui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cu.Aximus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explit</a:t>
            </a:r>
            <a:r>
              <a:rPr lang="en-US">
                <a:effectLst/>
                <a:latin typeface="Calibri" panose="020F0502020204030204" pitchFamily="34" charset="0"/>
              </a:rPr>
              <a:t> et </a:t>
            </a:r>
            <a:r>
              <a:rPr lang="en-US" err="1">
                <a:effectLst/>
                <a:latin typeface="Calibri" panose="020F0502020204030204" pitchFamily="34" charset="0"/>
              </a:rPr>
              <a:t>vitis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nonsequam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ium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idis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essi</a:t>
            </a:r>
            <a:r>
              <a:rPr lang="en-US">
                <a:effectLst/>
                <a:latin typeface="Calibri" panose="020F0502020204030204" pitchFamily="34" charset="0"/>
              </a:rPr>
              <a:t> in </a:t>
            </a:r>
            <a:r>
              <a:rPr lang="en-US" err="1">
                <a:effectLst/>
                <a:latin typeface="Calibri" panose="020F0502020204030204" pitchFamily="34" charset="0"/>
              </a:rPr>
              <a:t>pelita</a:t>
            </a:r>
            <a:r>
              <a:rPr lang="en-US">
                <a:effectLst/>
                <a:latin typeface="Calibri" panose="020F0502020204030204" pitchFamily="34" charset="0"/>
              </a:rPr>
              <a:t> dis </a:t>
            </a:r>
            <a:r>
              <a:rPr lang="en-US" err="1">
                <a:effectLst/>
                <a:latin typeface="Calibri" panose="020F0502020204030204" pitchFamily="34" charset="0"/>
              </a:rPr>
              <a:t>sinctur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modigentin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expli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taquis</a:t>
            </a:r>
            <a:r>
              <a:rPr lang="en-US">
                <a:effectLst/>
                <a:latin typeface="Calibri" panose="020F0502020204030204" pitchFamily="34" charset="0"/>
              </a:rPr>
              <a:t> </a:t>
            </a:r>
            <a:r>
              <a:rPr lang="en-US" err="1">
                <a:effectLst/>
                <a:latin typeface="Calibri" panose="020F0502020204030204" pitchFamily="34" charset="0"/>
              </a:rPr>
              <a:t>dolorupid</a:t>
            </a:r>
            <a:r>
              <a:rPr lang="en-US">
                <a:effectLst/>
                <a:latin typeface="Calibri" panose="020F0502020204030204" pitchFamily="34" charset="0"/>
              </a:rPr>
              <a:t> que </a:t>
            </a:r>
            <a:r>
              <a:rPr lang="en-US" err="1">
                <a:effectLst/>
                <a:latin typeface="Calibri" panose="020F0502020204030204" pitchFamily="34" charset="0"/>
              </a:rPr>
              <a:t>minciaeperisEvelit</a:t>
            </a:r>
            <a:endParaRPr lang="en-US">
              <a:effectLst/>
              <a:latin typeface="Calibri" panose="020F0502020204030204" pitchFamily="34" charset="0"/>
            </a:endParaRPr>
          </a:p>
          <a:p>
            <a:endParaRPr lang="en-US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304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ADECD0-DFD3-9369-E526-481AE5571196}"/>
              </a:ext>
            </a:extLst>
          </p:cNvPr>
          <p:cNvSpPr/>
          <p:nvPr userDrawn="1"/>
        </p:nvSpPr>
        <p:spPr>
          <a:xfrm>
            <a:off x="0" y="6445304"/>
            <a:ext cx="12192000" cy="41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C774D-B74A-7ABF-F09F-FDF7FC02EEAF}"/>
              </a:ext>
            </a:extLst>
          </p:cNvPr>
          <p:cNvCxnSpPr>
            <a:cxnSpLocks/>
          </p:cNvCxnSpPr>
          <p:nvPr userDrawn="1"/>
        </p:nvCxnSpPr>
        <p:spPr>
          <a:xfrm>
            <a:off x="-1" y="6439935"/>
            <a:ext cx="12192000" cy="0"/>
          </a:xfrm>
          <a:prstGeom prst="line">
            <a:avLst/>
          </a:prstGeom>
          <a:ln w="12700">
            <a:solidFill>
              <a:srgbClr val="D1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EFA4755-C19E-383D-70F8-60387D2E517A}"/>
              </a:ext>
            </a:extLst>
          </p:cNvPr>
          <p:cNvSpPr txBox="1">
            <a:spLocks/>
          </p:cNvSpPr>
          <p:nvPr userDrawn="1"/>
        </p:nvSpPr>
        <p:spPr>
          <a:xfrm>
            <a:off x="55559" y="6593435"/>
            <a:ext cx="362313" cy="114368"/>
          </a:xfrm>
          <a:prstGeom prst="rect">
            <a:avLst/>
          </a:prstGeom>
        </p:spPr>
        <p:txBody>
          <a:bodyPr t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750C87A-3DE9-4F13-98E8-771BAF773CFA}" type="slidenum">
              <a:rPr lang="en-US" sz="1000" b="1" i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/>
              <a:t>‹#›</a:t>
            </a:fld>
            <a:endParaRPr lang="en-US" sz="1000" b="1" i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EAEB1A3-3067-0A30-AC6A-F7AEC8F8BCC1}"/>
              </a:ext>
            </a:extLst>
          </p:cNvPr>
          <p:cNvSpPr>
            <a:spLocks noGrp="1"/>
          </p:cNvSpPr>
          <p:nvPr userDrawn="1"/>
        </p:nvSpPr>
        <p:spPr>
          <a:xfrm>
            <a:off x="655618" y="6594384"/>
            <a:ext cx="2049163" cy="1043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7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2024 Cardinal Health. All Rights Reserved</a:t>
            </a:r>
            <a:r>
              <a:rPr lang="en-US" sz="750" b="0" i="0" spc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750" b="0" i="0" spc="1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750" b="0" i="0" spc="1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F22CE43E-307D-E913-67F0-51E3D85A0EFE}"/>
              </a:ext>
            </a:extLst>
          </p:cNvPr>
          <p:cNvSpPr>
            <a:spLocks noGrp="1"/>
          </p:cNvSpPr>
          <p:nvPr userDrawn="1"/>
        </p:nvSpPr>
        <p:spPr>
          <a:xfrm>
            <a:off x="2587161" y="6594384"/>
            <a:ext cx="1068915" cy="1043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750" b="1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USE ONLY</a:t>
            </a:r>
            <a:endParaRPr lang="en-US" sz="750" b="1" i="0" spc="1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F8FE19-C5DE-52E4-3F56-7B0CE81A5B9F}"/>
              </a:ext>
            </a:extLst>
          </p:cNvPr>
          <p:cNvPicPr>
            <a:picLocks noChangeAspect="1"/>
          </p:cNvPicPr>
          <p:nvPr userDrawn="1"/>
        </p:nvPicPr>
        <p:blipFill>
          <a:blip r:embed="rId8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9305" y="6445305"/>
            <a:ext cx="412695" cy="41269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7D217F-BEAB-C39D-F89E-FBE78A89CDC8}"/>
              </a:ext>
            </a:extLst>
          </p:cNvPr>
          <p:cNvCxnSpPr/>
          <p:nvPr userDrawn="1"/>
        </p:nvCxnSpPr>
        <p:spPr>
          <a:xfrm>
            <a:off x="468254" y="6439934"/>
            <a:ext cx="0" cy="423433"/>
          </a:xfrm>
          <a:prstGeom prst="line">
            <a:avLst/>
          </a:prstGeom>
          <a:ln>
            <a:solidFill>
              <a:srgbClr val="D1D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18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</p:sldLayoutIdLst>
  <p:transition>
    <p:fade/>
  </p:transition>
  <p:hf sldNum="0" hdr="0" ftr="0"/>
  <p:txStyles>
    <p:titleStyle>
      <a:lvl1pPr algn="l" defTabSz="914340" rtl="0" eaLnBrk="1" latinLnBrk="0" hangingPunct="1">
        <a:lnSpc>
          <a:spcPct val="90000"/>
        </a:lnSpc>
        <a:spcBef>
          <a:spcPct val="0"/>
        </a:spcBef>
        <a:buNone/>
        <a:defRPr sz="3200" b="1" i="0" kern="1200" spc="1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585" indent="-228585" algn="l" defTabSz="91434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756" indent="-228585" algn="l" defTabSz="91434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2925" indent="-228585" algn="l" defTabSz="91434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096" indent="-228585" algn="l" defTabSz="91434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267" indent="-228585" algn="l" defTabSz="91434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436" indent="-228585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8" indent="-228585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Cusick@cardinalhealth.com" TargetMode="External"/><Relationship Id="rId2" Type="http://schemas.openxmlformats.org/officeDocument/2006/relationships/hyperlink" Target="mailto:james.jarman@cardinalhealth.com" TargetMode="External"/><Relationship Id="rId1" Type="http://schemas.openxmlformats.org/officeDocument/2006/relationships/slideLayout" Target="../slideLayouts/slideLayout79.xml"/><Relationship Id="rId6" Type="http://schemas.openxmlformats.org/officeDocument/2006/relationships/hyperlink" Target="mailto:philip.pullum@cardinalhealth.com" TargetMode="External"/><Relationship Id="rId5" Type="http://schemas.openxmlformats.org/officeDocument/2006/relationships/hyperlink" Target="mailto:kyle.rich@cardinalhealth.com" TargetMode="External"/><Relationship Id="rId4" Type="http://schemas.openxmlformats.org/officeDocument/2006/relationships/hyperlink" Target="mailto:sumter.scheppe01@cardinalhealth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525" y="351680"/>
            <a:ext cx="11042276" cy="603062"/>
          </a:xfrm>
        </p:spPr>
        <p:txBody>
          <a:bodyPr anchor="t">
            <a:normAutofit/>
          </a:bodyPr>
          <a:lstStyle/>
          <a:p>
            <a:r>
              <a:rPr lang="en-US" dirty="0"/>
              <a:t>Team Contact info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79E0C-C79F-3DD6-4305-68576861ED8B}"/>
              </a:ext>
            </a:extLst>
          </p:cNvPr>
          <p:cNvSpPr txBox="1"/>
          <p:nvPr/>
        </p:nvSpPr>
        <p:spPr>
          <a:xfrm>
            <a:off x="240084" y="1064712"/>
            <a:ext cx="10427916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63"/>
            <a:r>
              <a:rPr lang="en-US" sz="2160" b="1" err="1">
                <a:solidFill>
                  <a:srgbClr val="000000"/>
                </a:solidFill>
                <a:latin typeface="Calibri" panose="020F0502020204030204"/>
                <a:cs typeface="Arial"/>
              </a:rPr>
              <a:t>OptiFreight</a:t>
            </a:r>
            <a:r>
              <a:rPr lang="en-US" sz="2160" b="1" baseline="30000">
                <a:solidFill>
                  <a:srgbClr val="000000"/>
                </a:solidFill>
                <a:latin typeface="Calibri" panose="020F0502020204030204"/>
                <a:cs typeface="Arial"/>
              </a:rPr>
              <a:t>®</a:t>
            </a:r>
            <a:r>
              <a:rPr lang="en-US" sz="2160" b="1">
                <a:solidFill>
                  <a:srgbClr val="000000"/>
                </a:solidFill>
                <a:latin typeface="Calibri" panose="020F0502020204030204"/>
                <a:cs typeface="Arial"/>
              </a:rPr>
              <a:t> Logistics Net New: Business Development Team – James Jarman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78C7A02-40C4-1CA1-F509-8F6D73F2B50B}"/>
              </a:ext>
            </a:extLst>
          </p:cNvPr>
          <p:cNvSpPr/>
          <p:nvPr/>
        </p:nvSpPr>
        <p:spPr>
          <a:xfrm>
            <a:off x="3379618" y="1922526"/>
            <a:ext cx="965367" cy="557845"/>
          </a:xfrm>
          <a:prstGeom prst="rect">
            <a:avLst/>
          </a:prstGeom>
          <a:solidFill>
            <a:srgbClr val="FFFFFF">
              <a:alpha val="56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 defTabSz="571477">
              <a:defRPr/>
            </a:pPr>
            <a:r>
              <a:rPr lang="en-US" sz="800" dirty="0">
                <a:solidFill>
                  <a:srgbClr val="27251F"/>
                </a:solidFill>
                <a:latin typeface="Calibri" panose="020F0502020204030204"/>
                <a:cs typeface="Arial" panose="020B0604020202020204" pitchFamily="34" charset="0"/>
              </a:rPr>
              <a:t>Mid West</a:t>
            </a:r>
          </a:p>
          <a:p>
            <a:pPr algn="ctr" defTabSz="571477">
              <a:defRPr/>
            </a:pPr>
            <a:r>
              <a:rPr lang="en-US" sz="800" b="1" dirty="0">
                <a:solidFill>
                  <a:srgbClr val="27251F"/>
                </a:solidFill>
                <a:latin typeface="Calibri" panose="020F0502020204030204"/>
                <a:cs typeface="Arial" panose="020B0604020202020204" pitchFamily="34" charset="0"/>
              </a:rPr>
              <a:t>Kyle Rich</a:t>
            </a:r>
          </a:p>
          <a:p>
            <a:pPr algn="ctr" defTabSz="571477">
              <a:defRPr/>
            </a:pPr>
            <a:r>
              <a:rPr lang="en-US" sz="800" dirty="0">
                <a:solidFill>
                  <a:srgbClr val="27251F"/>
                </a:solidFill>
                <a:latin typeface="Calibri" panose="020F0502020204030204"/>
                <a:cs typeface="Arial" panose="020B0604020202020204" pitchFamily="34" charset="0"/>
              </a:rPr>
              <a:t>(Chicago, IL)</a:t>
            </a:r>
          </a:p>
          <a:p>
            <a:pPr algn="ctr" defTabSz="571477">
              <a:defRPr/>
            </a:pPr>
            <a:endParaRPr lang="en-US" sz="625" dirty="0">
              <a:solidFill>
                <a:srgbClr val="27251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C37887A-6E9C-0897-D3BD-E7D901902D07}"/>
              </a:ext>
            </a:extLst>
          </p:cNvPr>
          <p:cNvSpPr/>
          <p:nvPr/>
        </p:nvSpPr>
        <p:spPr>
          <a:xfrm>
            <a:off x="495030" y="2240303"/>
            <a:ext cx="872496" cy="557845"/>
          </a:xfrm>
          <a:prstGeom prst="rect">
            <a:avLst/>
          </a:prstGeom>
          <a:solidFill>
            <a:srgbClr val="FFFFFF">
              <a:alpha val="56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 defTabSz="571477">
              <a:defRPr/>
            </a:pPr>
            <a:r>
              <a:rPr lang="en-US" sz="800" dirty="0">
                <a:solidFill>
                  <a:srgbClr val="27251F"/>
                </a:solidFill>
                <a:latin typeface="Calibri" panose="020F0502020204030204"/>
                <a:cs typeface="Arial" panose="020B0604020202020204" pitchFamily="34" charset="0"/>
              </a:rPr>
              <a:t>West</a:t>
            </a:r>
            <a:endParaRPr lang="en-US" sz="800" b="1" dirty="0">
              <a:solidFill>
                <a:srgbClr val="27251F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 defTabSz="571477">
              <a:defRPr/>
            </a:pPr>
            <a:r>
              <a:rPr lang="en-US" sz="800" b="1" dirty="0">
                <a:solidFill>
                  <a:srgbClr val="27251F"/>
                </a:solidFill>
                <a:latin typeface="Calibri" panose="020F0502020204030204"/>
                <a:cs typeface="Arial" panose="020B0604020202020204" pitchFamily="34" charset="0"/>
              </a:rPr>
              <a:t>Philip Pullum</a:t>
            </a:r>
          </a:p>
          <a:p>
            <a:pPr algn="ctr" defTabSz="571477">
              <a:defRPr/>
            </a:pPr>
            <a:r>
              <a:rPr lang="en-US" sz="800" dirty="0">
                <a:solidFill>
                  <a:srgbClr val="27251F"/>
                </a:solidFill>
                <a:latin typeface="Calibri" panose="020F0502020204030204"/>
                <a:cs typeface="Arial" panose="020B0604020202020204" pitchFamily="34" charset="0"/>
              </a:rPr>
              <a:t>(Houston TX)</a:t>
            </a:r>
          </a:p>
          <a:p>
            <a:pPr algn="ctr" defTabSz="571477">
              <a:defRPr/>
            </a:pPr>
            <a:endParaRPr lang="en-US" sz="625" dirty="0">
              <a:solidFill>
                <a:srgbClr val="27251F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CA57CB1-73FA-4022-83AD-332A01457A0F}"/>
              </a:ext>
            </a:extLst>
          </p:cNvPr>
          <p:cNvSpPr/>
          <p:nvPr/>
        </p:nvSpPr>
        <p:spPr>
          <a:xfrm>
            <a:off x="3379618" y="1953445"/>
            <a:ext cx="145968" cy="140091"/>
          </a:xfrm>
          <a:prstGeom prst="ellipse">
            <a:avLst/>
          </a:prstGeom>
          <a:solidFill>
            <a:srgbClr val="C4B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1477">
              <a:defRPr/>
            </a:pPr>
            <a:endParaRPr lang="en-US" sz="1125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9646470-CDDB-2056-DE64-31FEBFF8AB85}"/>
              </a:ext>
            </a:extLst>
          </p:cNvPr>
          <p:cNvGrpSpPr/>
          <p:nvPr/>
        </p:nvGrpSpPr>
        <p:grpSpPr>
          <a:xfrm>
            <a:off x="481254" y="1892158"/>
            <a:ext cx="8166163" cy="4538742"/>
            <a:chOff x="818658" y="1826871"/>
            <a:chExt cx="7606476" cy="3566160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B6562C3-FBEA-5738-44CD-3DD61850C8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2841" y="1826871"/>
              <a:ext cx="5855173" cy="3566160"/>
              <a:chOff x="1141935" y="1621197"/>
              <a:chExt cx="6727179" cy="4097264"/>
            </a:xfrm>
          </p:grpSpPr>
          <p:sp>
            <p:nvSpPr>
              <p:cNvPr id="126" name="Freeform 17">
                <a:extLst>
                  <a:ext uri="{FF2B5EF4-FFF2-40B4-BE49-F238E27FC236}">
                    <a16:creationId xmlns:a16="http://schemas.microsoft.com/office/drawing/2014/main" id="{543344E2-E5AA-7D62-BC0C-C9DAD9563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7768" y="2841247"/>
                <a:ext cx="688770" cy="477892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366" y="0"/>
                  </a:cxn>
                  <a:cxn ang="0">
                    <a:pos x="400" y="32"/>
                  </a:cxn>
                  <a:cxn ang="0">
                    <a:pos x="400" y="94"/>
                  </a:cxn>
                  <a:cxn ang="0">
                    <a:pos x="406" y="142"/>
                  </a:cxn>
                  <a:cxn ang="0">
                    <a:pos x="432" y="150"/>
                  </a:cxn>
                  <a:cxn ang="0">
                    <a:pos x="406" y="190"/>
                  </a:cxn>
                  <a:cxn ang="0">
                    <a:pos x="406" y="198"/>
                  </a:cxn>
                  <a:cxn ang="0">
                    <a:pos x="366" y="208"/>
                  </a:cxn>
                  <a:cxn ang="0">
                    <a:pos x="366" y="224"/>
                  </a:cxn>
                  <a:cxn ang="0">
                    <a:pos x="16" y="294"/>
                  </a:cxn>
                  <a:cxn ang="0">
                    <a:pos x="16" y="280"/>
                  </a:cxn>
                  <a:cxn ang="0">
                    <a:pos x="0" y="46"/>
                  </a:cxn>
                  <a:cxn ang="0">
                    <a:pos x="32" y="34"/>
                  </a:cxn>
                  <a:cxn ang="0">
                    <a:pos x="46" y="70"/>
                  </a:cxn>
                  <a:cxn ang="0">
                    <a:pos x="310" y="0"/>
                  </a:cxn>
                </a:cxnLst>
                <a:rect l="0" t="0" r="r" b="b"/>
                <a:pathLst>
                  <a:path w="432" h="294">
                    <a:moveTo>
                      <a:pt x="310" y="0"/>
                    </a:moveTo>
                    <a:lnTo>
                      <a:pt x="366" y="0"/>
                    </a:lnTo>
                    <a:lnTo>
                      <a:pt x="400" y="32"/>
                    </a:lnTo>
                    <a:lnTo>
                      <a:pt x="400" y="94"/>
                    </a:lnTo>
                    <a:lnTo>
                      <a:pt x="406" y="142"/>
                    </a:lnTo>
                    <a:lnTo>
                      <a:pt x="432" y="150"/>
                    </a:lnTo>
                    <a:lnTo>
                      <a:pt x="406" y="190"/>
                    </a:lnTo>
                    <a:lnTo>
                      <a:pt x="406" y="198"/>
                    </a:lnTo>
                    <a:lnTo>
                      <a:pt x="366" y="208"/>
                    </a:lnTo>
                    <a:lnTo>
                      <a:pt x="366" y="224"/>
                    </a:lnTo>
                    <a:lnTo>
                      <a:pt x="16" y="294"/>
                    </a:lnTo>
                    <a:lnTo>
                      <a:pt x="16" y="280"/>
                    </a:lnTo>
                    <a:lnTo>
                      <a:pt x="0" y="46"/>
                    </a:lnTo>
                    <a:lnTo>
                      <a:pt x="32" y="34"/>
                    </a:lnTo>
                    <a:lnTo>
                      <a:pt x="46" y="7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Freeform 27">
                <a:extLst>
                  <a:ext uri="{FF2B5EF4-FFF2-40B4-BE49-F238E27FC236}">
                    <a16:creationId xmlns:a16="http://schemas.microsoft.com/office/drawing/2014/main" id="{F7F6037E-A28A-11D0-FD7E-E6DDC470F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237" y="2261196"/>
                <a:ext cx="197376" cy="434005"/>
              </a:xfrm>
              <a:custGeom>
                <a:avLst/>
                <a:gdLst>
                  <a:gd name="T0" fmla="*/ 114 w 122"/>
                  <a:gd name="T1" fmla="*/ 0 h 266"/>
                  <a:gd name="T2" fmla="*/ 122 w 122"/>
                  <a:gd name="T3" fmla="*/ 6 h 266"/>
                  <a:gd name="T4" fmla="*/ 122 w 122"/>
                  <a:gd name="T5" fmla="*/ 48 h 266"/>
                  <a:gd name="T6" fmla="*/ 122 w 122"/>
                  <a:gd name="T7" fmla="*/ 66 h 266"/>
                  <a:gd name="T8" fmla="*/ 122 w 122"/>
                  <a:gd name="T9" fmla="*/ 84 h 266"/>
                  <a:gd name="T10" fmla="*/ 122 w 122"/>
                  <a:gd name="T11" fmla="*/ 226 h 266"/>
                  <a:gd name="T12" fmla="*/ 122 w 122"/>
                  <a:gd name="T13" fmla="*/ 234 h 266"/>
                  <a:gd name="T14" fmla="*/ 64 w 122"/>
                  <a:gd name="T15" fmla="*/ 266 h 266"/>
                  <a:gd name="T16" fmla="*/ 50 w 122"/>
                  <a:gd name="T17" fmla="*/ 238 h 266"/>
                  <a:gd name="T18" fmla="*/ 38 w 122"/>
                  <a:gd name="T19" fmla="*/ 184 h 266"/>
                  <a:gd name="T20" fmla="*/ 30 w 122"/>
                  <a:gd name="T21" fmla="*/ 176 h 266"/>
                  <a:gd name="T22" fmla="*/ 22 w 122"/>
                  <a:gd name="T23" fmla="*/ 126 h 266"/>
                  <a:gd name="T24" fmla="*/ 14 w 122"/>
                  <a:gd name="T25" fmla="*/ 74 h 266"/>
                  <a:gd name="T26" fmla="*/ 0 w 122"/>
                  <a:gd name="T27" fmla="*/ 36 h 266"/>
                  <a:gd name="T28" fmla="*/ 114 w 122"/>
                  <a:gd name="T29" fmla="*/ 0 h 2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2" h="266">
                    <a:moveTo>
                      <a:pt x="114" y="0"/>
                    </a:moveTo>
                    <a:lnTo>
                      <a:pt x="122" y="6"/>
                    </a:lnTo>
                    <a:lnTo>
                      <a:pt x="122" y="48"/>
                    </a:lnTo>
                    <a:lnTo>
                      <a:pt x="122" y="66"/>
                    </a:lnTo>
                    <a:lnTo>
                      <a:pt x="122" y="84"/>
                    </a:lnTo>
                    <a:lnTo>
                      <a:pt x="122" y="226"/>
                    </a:lnTo>
                    <a:lnTo>
                      <a:pt x="122" y="234"/>
                    </a:lnTo>
                    <a:lnTo>
                      <a:pt x="64" y="266"/>
                    </a:lnTo>
                    <a:lnTo>
                      <a:pt x="50" y="238"/>
                    </a:lnTo>
                    <a:lnTo>
                      <a:pt x="38" y="184"/>
                    </a:lnTo>
                    <a:lnTo>
                      <a:pt x="30" y="176"/>
                    </a:lnTo>
                    <a:lnTo>
                      <a:pt x="22" y="126"/>
                    </a:lnTo>
                    <a:lnTo>
                      <a:pt x="14" y="74"/>
                    </a:lnTo>
                    <a:lnTo>
                      <a:pt x="0" y="36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id="{DCB6D6FB-FF4E-9CA3-8250-9596BE3FF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7876" y="2300566"/>
                <a:ext cx="781345" cy="663197"/>
              </a:xfrm>
              <a:custGeom>
                <a:avLst/>
                <a:gdLst>
                  <a:gd name="T0" fmla="*/ 382 w 478"/>
                  <a:gd name="T1" fmla="*/ 0 h 408"/>
                  <a:gd name="T2" fmla="*/ 400 w 478"/>
                  <a:gd name="T3" fmla="*/ 54 h 408"/>
                  <a:gd name="T4" fmla="*/ 400 w 478"/>
                  <a:gd name="T5" fmla="*/ 94 h 408"/>
                  <a:gd name="T6" fmla="*/ 416 w 478"/>
                  <a:gd name="T7" fmla="*/ 136 h 408"/>
                  <a:gd name="T8" fmla="*/ 430 w 478"/>
                  <a:gd name="T9" fmla="*/ 158 h 408"/>
                  <a:gd name="T10" fmla="*/ 430 w 478"/>
                  <a:gd name="T11" fmla="*/ 224 h 408"/>
                  <a:gd name="T12" fmla="*/ 478 w 478"/>
                  <a:gd name="T13" fmla="*/ 352 h 408"/>
                  <a:gd name="T14" fmla="*/ 478 w 478"/>
                  <a:gd name="T15" fmla="*/ 368 h 408"/>
                  <a:gd name="T16" fmla="*/ 456 w 478"/>
                  <a:gd name="T17" fmla="*/ 408 h 408"/>
                  <a:gd name="T18" fmla="*/ 368 w 478"/>
                  <a:gd name="T19" fmla="*/ 360 h 408"/>
                  <a:gd name="T20" fmla="*/ 334 w 478"/>
                  <a:gd name="T21" fmla="*/ 334 h 408"/>
                  <a:gd name="T22" fmla="*/ 312 w 478"/>
                  <a:gd name="T23" fmla="*/ 328 h 408"/>
                  <a:gd name="T24" fmla="*/ 248 w 478"/>
                  <a:gd name="T25" fmla="*/ 342 h 408"/>
                  <a:gd name="T26" fmla="*/ 224 w 478"/>
                  <a:gd name="T27" fmla="*/ 342 h 408"/>
                  <a:gd name="T28" fmla="*/ 16 w 478"/>
                  <a:gd name="T29" fmla="*/ 408 h 408"/>
                  <a:gd name="T30" fmla="*/ 0 w 478"/>
                  <a:gd name="T31" fmla="*/ 368 h 408"/>
                  <a:gd name="T32" fmla="*/ 38 w 478"/>
                  <a:gd name="T33" fmla="*/ 352 h 408"/>
                  <a:gd name="T34" fmla="*/ 64 w 478"/>
                  <a:gd name="T35" fmla="*/ 312 h 408"/>
                  <a:gd name="T36" fmla="*/ 56 w 478"/>
                  <a:gd name="T37" fmla="*/ 254 h 408"/>
                  <a:gd name="T38" fmla="*/ 200 w 478"/>
                  <a:gd name="T39" fmla="*/ 232 h 408"/>
                  <a:gd name="T40" fmla="*/ 208 w 478"/>
                  <a:gd name="T41" fmla="*/ 224 h 408"/>
                  <a:gd name="T42" fmla="*/ 224 w 478"/>
                  <a:gd name="T43" fmla="*/ 176 h 408"/>
                  <a:gd name="T44" fmla="*/ 200 w 478"/>
                  <a:gd name="T45" fmla="*/ 142 h 408"/>
                  <a:gd name="T46" fmla="*/ 248 w 478"/>
                  <a:gd name="T47" fmla="*/ 94 h 408"/>
                  <a:gd name="T48" fmla="*/ 286 w 478"/>
                  <a:gd name="T49" fmla="*/ 32 h 408"/>
                  <a:gd name="T50" fmla="*/ 382 w 478"/>
                  <a:gd name="T51" fmla="*/ 0 h 4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78" h="408">
                    <a:moveTo>
                      <a:pt x="382" y="0"/>
                    </a:moveTo>
                    <a:lnTo>
                      <a:pt x="400" y="54"/>
                    </a:lnTo>
                    <a:lnTo>
                      <a:pt x="400" y="94"/>
                    </a:lnTo>
                    <a:lnTo>
                      <a:pt x="416" y="136"/>
                    </a:lnTo>
                    <a:lnTo>
                      <a:pt x="430" y="158"/>
                    </a:lnTo>
                    <a:lnTo>
                      <a:pt x="430" y="224"/>
                    </a:lnTo>
                    <a:lnTo>
                      <a:pt x="478" y="352"/>
                    </a:lnTo>
                    <a:lnTo>
                      <a:pt x="478" y="368"/>
                    </a:lnTo>
                    <a:lnTo>
                      <a:pt x="456" y="408"/>
                    </a:lnTo>
                    <a:lnTo>
                      <a:pt x="368" y="360"/>
                    </a:lnTo>
                    <a:lnTo>
                      <a:pt x="334" y="334"/>
                    </a:lnTo>
                    <a:lnTo>
                      <a:pt x="312" y="328"/>
                    </a:lnTo>
                    <a:lnTo>
                      <a:pt x="248" y="342"/>
                    </a:lnTo>
                    <a:lnTo>
                      <a:pt x="224" y="342"/>
                    </a:lnTo>
                    <a:lnTo>
                      <a:pt x="16" y="408"/>
                    </a:lnTo>
                    <a:lnTo>
                      <a:pt x="0" y="368"/>
                    </a:lnTo>
                    <a:lnTo>
                      <a:pt x="38" y="352"/>
                    </a:lnTo>
                    <a:lnTo>
                      <a:pt x="64" y="312"/>
                    </a:lnTo>
                    <a:lnTo>
                      <a:pt x="56" y="254"/>
                    </a:lnTo>
                    <a:lnTo>
                      <a:pt x="200" y="232"/>
                    </a:lnTo>
                    <a:lnTo>
                      <a:pt x="208" y="224"/>
                    </a:lnTo>
                    <a:lnTo>
                      <a:pt x="224" y="176"/>
                    </a:lnTo>
                    <a:lnTo>
                      <a:pt x="200" y="142"/>
                    </a:lnTo>
                    <a:lnTo>
                      <a:pt x="248" y="94"/>
                    </a:lnTo>
                    <a:lnTo>
                      <a:pt x="286" y="3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3317A6B7-3A4D-F7A9-2B7C-A0C22C43E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5596" y="2908277"/>
                <a:ext cx="181063" cy="144669"/>
              </a:xfrm>
              <a:custGeom>
                <a:avLst/>
                <a:gdLst>
                  <a:gd name="T0" fmla="*/ 110 w 110"/>
                  <a:gd name="T1" fmla="*/ 0 h 88"/>
                  <a:gd name="T2" fmla="*/ 110 w 110"/>
                  <a:gd name="T3" fmla="*/ 14 h 88"/>
                  <a:gd name="T4" fmla="*/ 80 w 110"/>
                  <a:gd name="T5" fmla="*/ 48 h 88"/>
                  <a:gd name="T6" fmla="*/ 24 w 110"/>
                  <a:gd name="T7" fmla="*/ 62 h 88"/>
                  <a:gd name="T8" fmla="*/ 14 w 110"/>
                  <a:gd name="T9" fmla="*/ 70 h 88"/>
                  <a:gd name="T10" fmla="*/ 0 w 110"/>
                  <a:gd name="T11" fmla="*/ 88 h 88"/>
                  <a:gd name="T12" fmla="*/ 0 w 110"/>
                  <a:gd name="T13" fmla="*/ 62 h 88"/>
                  <a:gd name="T14" fmla="*/ 80 w 110"/>
                  <a:gd name="T15" fmla="*/ 0 h 88"/>
                  <a:gd name="T16" fmla="*/ 110 w 110"/>
                  <a:gd name="T17" fmla="*/ 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0" h="88">
                    <a:moveTo>
                      <a:pt x="110" y="0"/>
                    </a:moveTo>
                    <a:lnTo>
                      <a:pt x="110" y="14"/>
                    </a:lnTo>
                    <a:lnTo>
                      <a:pt x="80" y="48"/>
                    </a:lnTo>
                    <a:lnTo>
                      <a:pt x="24" y="62"/>
                    </a:lnTo>
                    <a:lnTo>
                      <a:pt x="14" y="70"/>
                    </a:lnTo>
                    <a:lnTo>
                      <a:pt x="0" y="88"/>
                    </a:lnTo>
                    <a:lnTo>
                      <a:pt x="0" y="62"/>
                    </a:lnTo>
                    <a:lnTo>
                      <a:pt x="8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Freeform 20">
                <a:extLst>
                  <a:ext uri="{FF2B5EF4-FFF2-40B4-BE49-F238E27FC236}">
                    <a16:creationId xmlns:a16="http://schemas.microsoft.com/office/drawing/2014/main" id="{6A43D299-3312-08A2-9677-8E1E3958C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0528" y="2858476"/>
                <a:ext cx="197376" cy="417750"/>
              </a:xfrm>
              <a:custGeom>
                <a:avLst/>
                <a:gdLst>
                  <a:gd name="T0" fmla="*/ 0 w 96"/>
                  <a:gd name="T1" fmla="*/ 0 h 256"/>
                  <a:gd name="T2" fmla="*/ 96 w 96"/>
                  <a:gd name="T3" fmla="*/ 48 h 256"/>
                  <a:gd name="T4" fmla="*/ 96 w 96"/>
                  <a:gd name="T5" fmla="*/ 70 h 256"/>
                  <a:gd name="T6" fmla="*/ 70 w 96"/>
                  <a:gd name="T7" fmla="*/ 88 h 256"/>
                  <a:gd name="T8" fmla="*/ 96 w 96"/>
                  <a:gd name="T9" fmla="*/ 96 h 256"/>
                  <a:gd name="T10" fmla="*/ 96 w 96"/>
                  <a:gd name="T11" fmla="*/ 118 h 256"/>
                  <a:gd name="T12" fmla="*/ 96 w 96"/>
                  <a:gd name="T13" fmla="*/ 152 h 256"/>
                  <a:gd name="T14" fmla="*/ 62 w 96"/>
                  <a:gd name="T15" fmla="*/ 256 h 256"/>
                  <a:gd name="T16" fmla="*/ 56 w 96"/>
                  <a:gd name="T17" fmla="*/ 240 h 256"/>
                  <a:gd name="T18" fmla="*/ 40 w 96"/>
                  <a:gd name="T19" fmla="*/ 208 h 256"/>
                  <a:gd name="T20" fmla="*/ 14 w 96"/>
                  <a:gd name="T21" fmla="*/ 208 h 256"/>
                  <a:gd name="T22" fmla="*/ 14 w 96"/>
                  <a:gd name="T23" fmla="*/ 184 h 256"/>
                  <a:gd name="T24" fmla="*/ 40 w 96"/>
                  <a:gd name="T25" fmla="*/ 126 h 256"/>
                  <a:gd name="T26" fmla="*/ 8 w 96"/>
                  <a:gd name="T27" fmla="*/ 96 h 256"/>
                  <a:gd name="T28" fmla="*/ 8 w 96"/>
                  <a:gd name="T29" fmla="*/ 88 h 256"/>
                  <a:gd name="T30" fmla="*/ 8 w 96"/>
                  <a:gd name="T31" fmla="*/ 56 h 256"/>
                  <a:gd name="T32" fmla="*/ 8 w 96"/>
                  <a:gd name="T33" fmla="*/ 8 h 256"/>
                  <a:gd name="T34" fmla="*/ 0 w 96"/>
                  <a:gd name="T35" fmla="*/ 0 h 2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6" h="256">
                    <a:moveTo>
                      <a:pt x="0" y="0"/>
                    </a:moveTo>
                    <a:lnTo>
                      <a:pt x="96" y="48"/>
                    </a:lnTo>
                    <a:lnTo>
                      <a:pt x="96" y="70"/>
                    </a:lnTo>
                    <a:lnTo>
                      <a:pt x="70" y="88"/>
                    </a:lnTo>
                    <a:lnTo>
                      <a:pt x="96" y="96"/>
                    </a:lnTo>
                    <a:lnTo>
                      <a:pt x="96" y="118"/>
                    </a:lnTo>
                    <a:lnTo>
                      <a:pt x="96" y="152"/>
                    </a:lnTo>
                    <a:lnTo>
                      <a:pt x="62" y="256"/>
                    </a:lnTo>
                    <a:lnTo>
                      <a:pt x="56" y="240"/>
                    </a:lnTo>
                    <a:lnTo>
                      <a:pt x="40" y="208"/>
                    </a:lnTo>
                    <a:lnTo>
                      <a:pt x="14" y="208"/>
                    </a:lnTo>
                    <a:lnTo>
                      <a:pt x="14" y="184"/>
                    </a:lnTo>
                    <a:lnTo>
                      <a:pt x="40" y="126"/>
                    </a:lnTo>
                    <a:lnTo>
                      <a:pt x="8" y="96"/>
                    </a:lnTo>
                    <a:lnTo>
                      <a:pt x="8" y="88"/>
                    </a:lnTo>
                    <a:lnTo>
                      <a:pt x="8" y="56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Freeform 26">
                <a:extLst>
                  <a:ext uri="{FF2B5EF4-FFF2-40B4-BE49-F238E27FC236}">
                    <a16:creationId xmlns:a16="http://schemas.microsoft.com/office/drawing/2014/main" id="{794EDC98-2439-9FA1-A6F2-B34EE4B01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2065" y="2240264"/>
                <a:ext cx="194112" cy="390116"/>
              </a:xfrm>
              <a:custGeom>
                <a:avLst/>
                <a:gdLst>
                  <a:gd name="T0" fmla="*/ 2147483646 w 118"/>
                  <a:gd name="T1" fmla="*/ 2147483646 h 240"/>
                  <a:gd name="T2" fmla="*/ 2147483646 w 118"/>
                  <a:gd name="T3" fmla="*/ 0 h 240"/>
                  <a:gd name="T4" fmla="*/ 2147483646 w 118"/>
                  <a:gd name="T5" fmla="*/ 2147483646 h 240"/>
                  <a:gd name="T6" fmla="*/ 2147483646 w 118"/>
                  <a:gd name="T7" fmla="*/ 2147483646 h 240"/>
                  <a:gd name="T8" fmla="*/ 2147483646 w 118"/>
                  <a:gd name="T9" fmla="*/ 2147483646 h 240"/>
                  <a:gd name="T10" fmla="*/ 2147483646 w 118"/>
                  <a:gd name="T11" fmla="*/ 2147483646 h 240"/>
                  <a:gd name="T12" fmla="*/ 0 w 118"/>
                  <a:gd name="T13" fmla="*/ 2147483646 h 240"/>
                  <a:gd name="T14" fmla="*/ 0 w 118"/>
                  <a:gd name="T15" fmla="*/ 2147483646 h 240"/>
                  <a:gd name="T16" fmla="*/ 0 w 118"/>
                  <a:gd name="T17" fmla="*/ 2147483646 h 240"/>
                  <a:gd name="T18" fmla="*/ 2147483646 w 118"/>
                  <a:gd name="T19" fmla="*/ 2147483646 h 240"/>
                  <a:gd name="T20" fmla="*/ 2147483646 w 118"/>
                  <a:gd name="T21" fmla="*/ 2147483646 h 240"/>
                  <a:gd name="T22" fmla="*/ 0 w 118"/>
                  <a:gd name="T23" fmla="*/ 2147483646 h 240"/>
                  <a:gd name="T24" fmla="*/ 0 w 118"/>
                  <a:gd name="T25" fmla="*/ 2147483646 h 240"/>
                  <a:gd name="T26" fmla="*/ 2147483646 w 118"/>
                  <a:gd name="T27" fmla="*/ 2147483646 h 2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0">
                    <a:moveTo>
                      <a:pt x="6" y="6"/>
                    </a:moveTo>
                    <a:lnTo>
                      <a:pt x="28" y="0"/>
                    </a:lnTo>
                    <a:lnTo>
                      <a:pt x="118" y="210"/>
                    </a:lnTo>
                    <a:lnTo>
                      <a:pt x="90" y="210"/>
                    </a:lnTo>
                    <a:lnTo>
                      <a:pt x="52" y="232"/>
                    </a:lnTo>
                    <a:lnTo>
                      <a:pt x="6" y="240"/>
                    </a:lnTo>
                    <a:lnTo>
                      <a:pt x="0" y="166"/>
                    </a:lnTo>
                    <a:lnTo>
                      <a:pt x="0" y="144"/>
                    </a:lnTo>
                    <a:lnTo>
                      <a:pt x="0" y="116"/>
                    </a:lnTo>
                    <a:lnTo>
                      <a:pt x="6" y="108"/>
                    </a:lnTo>
                    <a:lnTo>
                      <a:pt x="6" y="86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32" name="Freeform 33">
                <a:extLst>
                  <a:ext uri="{FF2B5EF4-FFF2-40B4-BE49-F238E27FC236}">
                    <a16:creationId xmlns:a16="http://schemas.microsoft.com/office/drawing/2014/main" id="{5461B102-B21C-422B-193E-8626C581B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1544" y="2718194"/>
                <a:ext cx="130496" cy="144669"/>
              </a:xfrm>
              <a:custGeom>
                <a:avLst/>
                <a:gdLst>
                  <a:gd name="T0" fmla="*/ 24 w 80"/>
                  <a:gd name="T1" fmla="*/ 0 h 88"/>
                  <a:gd name="T2" fmla="*/ 80 w 80"/>
                  <a:gd name="T3" fmla="*/ 40 h 88"/>
                  <a:gd name="T4" fmla="*/ 54 w 80"/>
                  <a:gd name="T5" fmla="*/ 46 h 88"/>
                  <a:gd name="T6" fmla="*/ 46 w 80"/>
                  <a:gd name="T7" fmla="*/ 46 h 88"/>
                  <a:gd name="T8" fmla="*/ 24 w 80"/>
                  <a:gd name="T9" fmla="*/ 88 h 88"/>
                  <a:gd name="T10" fmla="*/ 0 w 80"/>
                  <a:gd name="T11" fmla="*/ 14 h 88"/>
                  <a:gd name="T12" fmla="*/ 24 w 8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88">
                    <a:moveTo>
                      <a:pt x="24" y="0"/>
                    </a:moveTo>
                    <a:lnTo>
                      <a:pt x="80" y="40"/>
                    </a:lnTo>
                    <a:lnTo>
                      <a:pt x="54" y="46"/>
                    </a:lnTo>
                    <a:lnTo>
                      <a:pt x="46" y="46"/>
                    </a:lnTo>
                    <a:lnTo>
                      <a:pt x="24" y="88"/>
                    </a:lnTo>
                    <a:lnTo>
                      <a:pt x="0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Freeform 64">
                <a:extLst>
                  <a:ext uri="{FF2B5EF4-FFF2-40B4-BE49-F238E27FC236}">
                    <a16:creationId xmlns:a16="http://schemas.microsoft.com/office/drawing/2014/main" id="{642C5B14-8A6D-C749-9CFA-5C6CD8B32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043" y="1621197"/>
                <a:ext cx="871061" cy="672950"/>
              </a:xfrm>
              <a:custGeom>
                <a:avLst/>
                <a:gdLst>
                  <a:gd name="T0" fmla="*/ 174 w 534"/>
                  <a:gd name="T1" fmla="*/ 0 h 414"/>
                  <a:gd name="T2" fmla="*/ 534 w 534"/>
                  <a:gd name="T3" fmla="*/ 118 h 414"/>
                  <a:gd name="T4" fmla="*/ 462 w 534"/>
                  <a:gd name="T5" fmla="*/ 334 h 414"/>
                  <a:gd name="T6" fmla="*/ 462 w 534"/>
                  <a:gd name="T7" fmla="*/ 414 h 414"/>
                  <a:gd name="T8" fmla="*/ 342 w 534"/>
                  <a:gd name="T9" fmla="*/ 358 h 414"/>
                  <a:gd name="T10" fmla="*/ 288 w 534"/>
                  <a:gd name="T11" fmla="*/ 358 h 414"/>
                  <a:gd name="T12" fmla="*/ 166 w 534"/>
                  <a:gd name="T13" fmla="*/ 358 h 414"/>
                  <a:gd name="T14" fmla="*/ 126 w 534"/>
                  <a:gd name="T15" fmla="*/ 334 h 414"/>
                  <a:gd name="T16" fmla="*/ 96 w 534"/>
                  <a:gd name="T17" fmla="*/ 334 h 414"/>
                  <a:gd name="T18" fmla="*/ 56 w 534"/>
                  <a:gd name="T19" fmla="*/ 326 h 414"/>
                  <a:gd name="T20" fmla="*/ 70 w 534"/>
                  <a:gd name="T21" fmla="*/ 294 h 414"/>
                  <a:gd name="T22" fmla="*/ 70 w 534"/>
                  <a:gd name="T23" fmla="*/ 262 h 414"/>
                  <a:gd name="T24" fmla="*/ 48 w 534"/>
                  <a:gd name="T25" fmla="*/ 238 h 414"/>
                  <a:gd name="T26" fmla="*/ 30 w 534"/>
                  <a:gd name="T27" fmla="*/ 238 h 414"/>
                  <a:gd name="T28" fmla="*/ 0 w 534"/>
                  <a:gd name="T29" fmla="*/ 214 h 414"/>
                  <a:gd name="T30" fmla="*/ 30 w 534"/>
                  <a:gd name="T31" fmla="*/ 198 h 414"/>
                  <a:gd name="T32" fmla="*/ 30 w 534"/>
                  <a:gd name="T33" fmla="*/ 214 h 414"/>
                  <a:gd name="T34" fmla="*/ 48 w 534"/>
                  <a:gd name="T35" fmla="*/ 198 h 414"/>
                  <a:gd name="T36" fmla="*/ 30 w 534"/>
                  <a:gd name="T37" fmla="*/ 190 h 414"/>
                  <a:gd name="T38" fmla="*/ 48 w 534"/>
                  <a:gd name="T39" fmla="*/ 166 h 414"/>
                  <a:gd name="T40" fmla="*/ 48 w 534"/>
                  <a:gd name="T41" fmla="*/ 158 h 414"/>
                  <a:gd name="T42" fmla="*/ 48 w 534"/>
                  <a:gd name="T43" fmla="*/ 134 h 414"/>
                  <a:gd name="T44" fmla="*/ 48 w 534"/>
                  <a:gd name="T45" fmla="*/ 110 h 414"/>
                  <a:gd name="T46" fmla="*/ 38 w 534"/>
                  <a:gd name="T47" fmla="*/ 94 h 414"/>
                  <a:gd name="T48" fmla="*/ 48 w 534"/>
                  <a:gd name="T49" fmla="*/ 14 h 414"/>
                  <a:gd name="T50" fmla="*/ 86 w 534"/>
                  <a:gd name="T51" fmla="*/ 54 h 414"/>
                  <a:gd name="T52" fmla="*/ 166 w 534"/>
                  <a:gd name="T53" fmla="*/ 102 h 414"/>
                  <a:gd name="T54" fmla="*/ 166 w 534"/>
                  <a:gd name="T55" fmla="*/ 118 h 414"/>
                  <a:gd name="T56" fmla="*/ 158 w 534"/>
                  <a:gd name="T57" fmla="*/ 118 h 414"/>
                  <a:gd name="T58" fmla="*/ 134 w 534"/>
                  <a:gd name="T59" fmla="*/ 134 h 414"/>
                  <a:gd name="T60" fmla="*/ 118 w 534"/>
                  <a:gd name="T61" fmla="*/ 158 h 414"/>
                  <a:gd name="T62" fmla="*/ 118 w 534"/>
                  <a:gd name="T63" fmla="*/ 166 h 414"/>
                  <a:gd name="T64" fmla="*/ 118 w 534"/>
                  <a:gd name="T65" fmla="*/ 182 h 414"/>
                  <a:gd name="T66" fmla="*/ 158 w 534"/>
                  <a:gd name="T67" fmla="*/ 158 h 414"/>
                  <a:gd name="T68" fmla="*/ 166 w 534"/>
                  <a:gd name="T69" fmla="*/ 134 h 414"/>
                  <a:gd name="T70" fmla="*/ 198 w 534"/>
                  <a:gd name="T71" fmla="*/ 126 h 414"/>
                  <a:gd name="T72" fmla="*/ 198 w 534"/>
                  <a:gd name="T73" fmla="*/ 110 h 414"/>
                  <a:gd name="T74" fmla="*/ 198 w 534"/>
                  <a:gd name="T75" fmla="*/ 102 h 414"/>
                  <a:gd name="T76" fmla="*/ 198 w 534"/>
                  <a:gd name="T77" fmla="*/ 70 h 414"/>
                  <a:gd name="T78" fmla="*/ 198 w 534"/>
                  <a:gd name="T79" fmla="*/ 14 h 414"/>
                  <a:gd name="T80" fmla="*/ 174 w 534"/>
                  <a:gd name="T81" fmla="*/ 0 h 4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34" h="414">
                    <a:moveTo>
                      <a:pt x="174" y="0"/>
                    </a:moveTo>
                    <a:lnTo>
                      <a:pt x="534" y="118"/>
                    </a:lnTo>
                    <a:lnTo>
                      <a:pt x="462" y="334"/>
                    </a:lnTo>
                    <a:lnTo>
                      <a:pt x="462" y="414"/>
                    </a:lnTo>
                    <a:lnTo>
                      <a:pt x="342" y="358"/>
                    </a:lnTo>
                    <a:lnTo>
                      <a:pt x="288" y="358"/>
                    </a:lnTo>
                    <a:lnTo>
                      <a:pt x="166" y="358"/>
                    </a:lnTo>
                    <a:lnTo>
                      <a:pt x="126" y="334"/>
                    </a:lnTo>
                    <a:lnTo>
                      <a:pt x="96" y="334"/>
                    </a:lnTo>
                    <a:lnTo>
                      <a:pt x="56" y="326"/>
                    </a:lnTo>
                    <a:lnTo>
                      <a:pt x="70" y="294"/>
                    </a:lnTo>
                    <a:lnTo>
                      <a:pt x="70" y="262"/>
                    </a:lnTo>
                    <a:lnTo>
                      <a:pt x="48" y="238"/>
                    </a:lnTo>
                    <a:lnTo>
                      <a:pt x="30" y="238"/>
                    </a:lnTo>
                    <a:lnTo>
                      <a:pt x="0" y="214"/>
                    </a:lnTo>
                    <a:lnTo>
                      <a:pt x="30" y="198"/>
                    </a:lnTo>
                    <a:lnTo>
                      <a:pt x="30" y="214"/>
                    </a:lnTo>
                    <a:lnTo>
                      <a:pt x="48" y="198"/>
                    </a:lnTo>
                    <a:lnTo>
                      <a:pt x="30" y="190"/>
                    </a:lnTo>
                    <a:lnTo>
                      <a:pt x="48" y="166"/>
                    </a:lnTo>
                    <a:lnTo>
                      <a:pt x="48" y="158"/>
                    </a:lnTo>
                    <a:lnTo>
                      <a:pt x="48" y="134"/>
                    </a:lnTo>
                    <a:lnTo>
                      <a:pt x="48" y="110"/>
                    </a:lnTo>
                    <a:lnTo>
                      <a:pt x="38" y="94"/>
                    </a:lnTo>
                    <a:lnTo>
                      <a:pt x="48" y="14"/>
                    </a:lnTo>
                    <a:lnTo>
                      <a:pt x="86" y="54"/>
                    </a:lnTo>
                    <a:lnTo>
                      <a:pt x="166" y="102"/>
                    </a:lnTo>
                    <a:lnTo>
                      <a:pt x="166" y="118"/>
                    </a:lnTo>
                    <a:lnTo>
                      <a:pt x="158" y="118"/>
                    </a:lnTo>
                    <a:lnTo>
                      <a:pt x="134" y="134"/>
                    </a:lnTo>
                    <a:lnTo>
                      <a:pt x="118" y="158"/>
                    </a:lnTo>
                    <a:lnTo>
                      <a:pt x="118" y="166"/>
                    </a:lnTo>
                    <a:lnTo>
                      <a:pt x="118" y="182"/>
                    </a:lnTo>
                    <a:lnTo>
                      <a:pt x="158" y="158"/>
                    </a:lnTo>
                    <a:lnTo>
                      <a:pt x="166" y="134"/>
                    </a:lnTo>
                    <a:lnTo>
                      <a:pt x="198" y="126"/>
                    </a:lnTo>
                    <a:lnTo>
                      <a:pt x="198" y="110"/>
                    </a:lnTo>
                    <a:lnTo>
                      <a:pt x="198" y="102"/>
                    </a:lnTo>
                    <a:lnTo>
                      <a:pt x="198" y="70"/>
                    </a:lnTo>
                    <a:lnTo>
                      <a:pt x="198" y="1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99DEBB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Freeform 67">
                <a:extLst>
                  <a:ext uri="{FF2B5EF4-FFF2-40B4-BE49-F238E27FC236}">
                    <a16:creationId xmlns:a16="http://schemas.microsoft.com/office/drawing/2014/main" id="{852A850B-3F5B-06A5-623E-5379E8290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591" y="1991688"/>
                <a:ext cx="1004820" cy="868008"/>
              </a:xfrm>
              <a:custGeom>
                <a:avLst/>
                <a:gdLst>
                  <a:gd name="T0" fmla="*/ 154 w 616"/>
                  <a:gd name="T1" fmla="*/ 0 h 534"/>
                  <a:gd name="T2" fmla="*/ 184 w 616"/>
                  <a:gd name="T3" fmla="*/ 22 h 534"/>
                  <a:gd name="T4" fmla="*/ 202 w 616"/>
                  <a:gd name="T5" fmla="*/ 22 h 534"/>
                  <a:gd name="T6" fmla="*/ 224 w 616"/>
                  <a:gd name="T7" fmla="*/ 46 h 534"/>
                  <a:gd name="T8" fmla="*/ 210 w 616"/>
                  <a:gd name="T9" fmla="*/ 86 h 534"/>
                  <a:gd name="T10" fmla="*/ 232 w 616"/>
                  <a:gd name="T11" fmla="*/ 94 h 534"/>
                  <a:gd name="T12" fmla="*/ 272 w 616"/>
                  <a:gd name="T13" fmla="*/ 94 h 534"/>
                  <a:gd name="T14" fmla="*/ 320 w 616"/>
                  <a:gd name="T15" fmla="*/ 118 h 534"/>
                  <a:gd name="T16" fmla="*/ 496 w 616"/>
                  <a:gd name="T17" fmla="*/ 118 h 534"/>
                  <a:gd name="T18" fmla="*/ 616 w 616"/>
                  <a:gd name="T19" fmla="*/ 174 h 534"/>
                  <a:gd name="T20" fmla="*/ 616 w 616"/>
                  <a:gd name="T21" fmla="*/ 190 h 534"/>
                  <a:gd name="T22" fmla="*/ 608 w 616"/>
                  <a:gd name="T23" fmla="*/ 214 h 534"/>
                  <a:gd name="T24" fmla="*/ 592 w 616"/>
                  <a:gd name="T25" fmla="*/ 262 h 534"/>
                  <a:gd name="T26" fmla="*/ 538 w 616"/>
                  <a:gd name="T27" fmla="*/ 302 h 534"/>
                  <a:gd name="T28" fmla="*/ 538 w 616"/>
                  <a:gd name="T29" fmla="*/ 310 h 534"/>
                  <a:gd name="T30" fmla="*/ 568 w 616"/>
                  <a:gd name="T31" fmla="*/ 334 h 534"/>
                  <a:gd name="T32" fmla="*/ 528 w 616"/>
                  <a:gd name="T33" fmla="*/ 382 h 534"/>
                  <a:gd name="T34" fmla="*/ 496 w 616"/>
                  <a:gd name="T35" fmla="*/ 534 h 534"/>
                  <a:gd name="T36" fmla="*/ 0 w 616"/>
                  <a:gd name="T37" fmla="*/ 406 h 534"/>
                  <a:gd name="T38" fmla="*/ 0 w 616"/>
                  <a:gd name="T39" fmla="*/ 328 h 534"/>
                  <a:gd name="T40" fmla="*/ 24 w 616"/>
                  <a:gd name="T41" fmla="*/ 278 h 534"/>
                  <a:gd name="T42" fmla="*/ 32 w 616"/>
                  <a:gd name="T43" fmla="*/ 270 h 534"/>
                  <a:gd name="T44" fmla="*/ 32 w 616"/>
                  <a:gd name="T45" fmla="*/ 262 h 534"/>
                  <a:gd name="T46" fmla="*/ 72 w 616"/>
                  <a:gd name="T47" fmla="*/ 214 h 534"/>
                  <a:gd name="T48" fmla="*/ 58 w 616"/>
                  <a:gd name="T49" fmla="*/ 190 h 534"/>
                  <a:gd name="T50" fmla="*/ 80 w 616"/>
                  <a:gd name="T51" fmla="*/ 182 h 534"/>
                  <a:gd name="T52" fmla="*/ 114 w 616"/>
                  <a:gd name="T53" fmla="*/ 102 h 534"/>
                  <a:gd name="T54" fmla="*/ 154 w 616"/>
                  <a:gd name="T55" fmla="*/ 0 h 5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16" h="534">
                    <a:moveTo>
                      <a:pt x="154" y="0"/>
                    </a:moveTo>
                    <a:lnTo>
                      <a:pt x="184" y="22"/>
                    </a:lnTo>
                    <a:lnTo>
                      <a:pt x="202" y="22"/>
                    </a:lnTo>
                    <a:lnTo>
                      <a:pt x="224" y="46"/>
                    </a:lnTo>
                    <a:lnTo>
                      <a:pt x="210" y="86"/>
                    </a:lnTo>
                    <a:lnTo>
                      <a:pt x="232" y="94"/>
                    </a:lnTo>
                    <a:lnTo>
                      <a:pt x="272" y="94"/>
                    </a:lnTo>
                    <a:lnTo>
                      <a:pt x="320" y="118"/>
                    </a:lnTo>
                    <a:lnTo>
                      <a:pt x="496" y="118"/>
                    </a:lnTo>
                    <a:lnTo>
                      <a:pt x="616" y="174"/>
                    </a:lnTo>
                    <a:lnTo>
                      <a:pt x="616" y="190"/>
                    </a:lnTo>
                    <a:lnTo>
                      <a:pt x="608" y="214"/>
                    </a:lnTo>
                    <a:lnTo>
                      <a:pt x="592" y="262"/>
                    </a:lnTo>
                    <a:lnTo>
                      <a:pt x="538" y="302"/>
                    </a:lnTo>
                    <a:lnTo>
                      <a:pt x="538" y="310"/>
                    </a:lnTo>
                    <a:lnTo>
                      <a:pt x="568" y="334"/>
                    </a:lnTo>
                    <a:lnTo>
                      <a:pt x="528" y="382"/>
                    </a:lnTo>
                    <a:lnTo>
                      <a:pt x="496" y="534"/>
                    </a:lnTo>
                    <a:lnTo>
                      <a:pt x="0" y="406"/>
                    </a:lnTo>
                    <a:lnTo>
                      <a:pt x="0" y="328"/>
                    </a:lnTo>
                    <a:lnTo>
                      <a:pt x="24" y="278"/>
                    </a:lnTo>
                    <a:lnTo>
                      <a:pt x="32" y="270"/>
                    </a:lnTo>
                    <a:lnTo>
                      <a:pt x="32" y="262"/>
                    </a:lnTo>
                    <a:lnTo>
                      <a:pt x="72" y="214"/>
                    </a:lnTo>
                    <a:lnTo>
                      <a:pt x="58" y="190"/>
                    </a:lnTo>
                    <a:lnTo>
                      <a:pt x="80" y="182"/>
                    </a:lnTo>
                    <a:lnTo>
                      <a:pt x="114" y="10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99DEBB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Freeform 70">
                <a:extLst>
                  <a:ext uri="{FF2B5EF4-FFF2-40B4-BE49-F238E27FC236}">
                    <a16:creationId xmlns:a16="http://schemas.microsoft.com/office/drawing/2014/main" id="{4F08CF93-50E3-1791-4D76-99A10F539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423" y="2954223"/>
                <a:ext cx="854033" cy="887514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298" y="32"/>
                  </a:cxn>
                  <a:cxn ang="0">
                    <a:pos x="298" y="88"/>
                  </a:cxn>
                  <a:cxn ang="0">
                    <a:pos x="288" y="128"/>
                  </a:cxn>
                  <a:cxn ang="0">
                    <a:pos x="442" y="144"/>
                  </a:cxn>
                  <a:cxn ang="0">
                    <a:pos x="384" y="546"/>
                  </a:cxn>
                  <a:cxn ang="0">
                    <a:pos x="0" y="472"/>
                  </a:cxn>
                  <a:cxn ang="0">
                    <a:pos x="88" y="0"/>
                  </a:cxn>
                </a:cxnLst>
                <a:rect l="0" t="0" r="r" b="b"/>
                <a:pathLst>
                  <a:path w="442" h="546">
                    <a:moveTo>
                      <a:pt x="88" y="0"/>
                    </a:moveTo>
                    <a:lnTo>
                      <a:pt x="298" y="32"/>
                    </a:lnTo>
                    <a:lnTo>
                      <a:pt x="298" y="88"/>
                    </a:lnTo>
                    <a:lnTo>
                      <a:pt x="288" y="128"/>
                    </a:lnTo>
                    <a:lnTo>
                      <a:pt x="442" y="144"/>
                    </a:lnTo>
                    <a:lnTo>
                      <a:pt x="384" y="546"/>
                    </a:lnTo>
                    <a:lnTo>
                      <a:pt x="0" y="47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99DEBB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Freeform 73">
                <a:extLst>
                  <a:ext uri="{FF2B5EF4-FFF2-40B4-BE49-F238E27FC236}">
                    <a16:creationId xmlns:a16="http://schemas.microsoft.com/office/drawing/2014/main" id="{777D899E-EEAF-6B4D-3B61-74A6ED496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789" y="3716168"/>
                <a:ext cx="855324" cy="989920"/>
              </a:xfrm>
              <a:custGeom>
                <a:avLst/>
                <a:gdLst>
                  <a:gd name="T0" fmla="*/ 130 w 514"/>
                  <a:gd name="T1" fmla="*/ 0 h 608"/>
                  <a:gd name="T2" fmla="*/ 514 w 514"/>
                  <a:gd name="T3" fmla="*/ 72 h 608"/>
                  <a:gd name="T4" fmla="*/ 442 w 514"/>
                  <a:gd name="T5" fmla="*/ 608 h 608"/>
                  <a:gd name="T6" fmla="*/ 428 w 514"/>
                  <a:gd name="T7" fmla="*/ 608 h 608"/>
                  <a:gd name="T8" fmla="*/ 274 w 514"/>
                  <a:gd name="T9" fmla="*/ 582 h 608"/>
                  <a:gd name="T10" fmla="*/ 0 w 514"/>
                  <a:gd name="T11" fmla="*/ 414 h 608"/>
                  <a:gd name="T12" fmla="*/ 10 w 514"/>
                  <a:gd name="T13" fmla="*/ 408 h 608"/>
                  <a:gd name="T14" fmla="*/ 24 w 514"/>
                  <a:gd name="T15" fmla="*/ 400 h 608"/>
                  <a:gd name="T16" fmla="*/ 18 w 514"/>
                  <a:gd name="T17" fmla="*/ 382 h 608"/>
                  <a:gd name="T18" fmla="*/ 18 w 514"/>
                  <a:gd name="T19" fmla="*/ 366 h 608"/>
                  <a:gd name="T20" fmla="*/ 18 w 514"/>
                  <a:gd name="T21" fmla="*/ 342 h 608"/>
                  <a:gd name="T22" fmla="*/ 34 w 514"/>
                  <a:gd name="T23" fmla="*/ 326 h 608"/>
                  <a:gd name="T24" fmla="*/ 44 w 514"/>
                  <a:gd name="T25" fmla="*/ 286 h 608"/>
                  <a:gd name="T26" fmla="*/ 74 w 514"/>
                  <a:gd name="T27" fmla="*/ 270 h 608"/>
                  <a:gd name="T28" fmla="*/ 74 w 514"/>
                  <a:gd name="T29" fmla="*/ 256 h 608"/>
                  <a:gd name="T30" fmla="*/ 66 w 514"/>
                  <a:gd name="T31" fmla="*/ 246 h 608"/>
                  <a:gd name="T32" fmla="*/ 66 w 514"/>
                  <a:gd name="T33" fmla="*/ 198 h 608"/>
                  <a:gd name="T34" fmla="*/ 34 w 514"/>
                  <a:gd name="T35" fmla="*/ 168 h 608"/>
                  <a:gd name="T36" fmla="*/ 74 w 514"/>
                  <a:gd name="T37" fmla="*/ 160 h 608"/>
                  <a:gd name="T38" fmla="*/ 74 w 514"/>
                  <a:gd name="T39" fmla="*/ 102 h 608"/>
                  <a:gd name="T40" fmla="*/ 74 w 514"/>
                  <a:gd name="T41" fmla="*/ 78 h 608"/>
                  <a:gd name="T42" fmla="*/ 106 w 514"/>
                  <a:gd name="T43" fmla="*/ 94 h 608"/>
                  <a:gd name="T44" fmla="*/ 114 w 514"/>
                  <a:gd name="T45" fmla="*/ 102 h 608"/>
                  <a:gd name="T46" fmla="*/ 122 w 514"/>
                  <a:gd name="T47" fmla="*/ 46 h 608"/>
                  <a:gd name="T48" fmla="*/ 122 w 514"/>
                  <a:gd name="T49" fmla="*/ 30 h 608"/>
                  <a:gd name="T50" fmla="*/ 130 w 514"/>
                  <a:gd name="T51" fmla="*/ 30 h 608"/>
                  <a:gd name="T52" fmla="*/ 130 w 514"/>
                  <a:gd name="T53" fmla="*/ 0 h 6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14" h="608">
                    <a:moveTo>
                      <a:pt x="130" y="0"/>
                    </a:moveTo>
                    <a:lnTo>
                      <a:pt x="514" y="72"/>
                    </a:lnTo>
                    <a:lnTo>
                      <a:pt x="442" y="608"/>
                    </a:lnTo>
                    <a:lnTo>
                      <a:pt x="428" y="608"/>
                    </a:lnTo>
                    <a:lnTo>
                      <a:pt x="274" y="582"/>
                    </a:lnTo>
                    <a:lnTo>
                      <a:pt x="0" y="414"/>
                    </a:lnTo>
                    <a:lnTo>
                      <a:pt x="10" y="408"/>
                    </a:lnTo>
                    <a:lnTo>
                      <a:pt x="24" y="400"/>
                    </a:lnTo>
                    <a:lnTo>
                      <a:pt x="18" y="382"/>
                    </a:lnTo>
                    <a:lnTo>
                      <a:pt x="18" y="366"/>
                    </a:lnTo>
                    <a:lnTo>
                      <a:pt x="18" y="342"/>
                    </a:lnTo>
                    <a:lnTo>
                      <a:pt x="34" y="326"/>
                    </a:lnTo>
                    <a:lnTo>
                      <a:pt x="44" y="286"/>
                    </a:lnTo>
                    <a:lnTo>
                      <a:pt x="74" y="270"/>
                    </a:lnTo>
                    <a:lnTo>
                      <a:pt x="74" y="256"/>
                    </a:lnTo>
                    <a:lnTo>
                      <a:pt x="66" y="246"/>
                    </a:lnTo>
                    <a:lnTo>
                      <a:pt x="66" y="198"/>
                    </a:lnTo>
                    <a:lnTo>
                      <a:pt x="34" y="168"/>
                    </a:lnTo>
                    <a:lnTo>
                      <a:pt x="74" y="160"/>
                    </a:lnTo>
                    <a:lnTo>
                      <a:pt x="74" y="102"/>
                    </a:lnTo>
                    <a:lnTo>
                      <a:pt x="74" y="78"/>
                    </a:lnTo>
                    <a:lnTo>
                      <a:pt x="106" y="94"/>
                    </a:lnTo>
                    <a:lnTo>
                      <a:pt x="114" y="102"/>
                    </a:lnTo>
                    <a:lnTo>
                      <a:pt x="122" y="46"/>
                    </a:lnTo>
                    <a:lnTo>
                      <a:pt x="122" y="30"/>
                    </a:lnTo>
                    <a:lnTo>
                      <a:pt x="130" y="3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99DEB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Freeform 79">
                <a:extLst>
                  <a:ext uri="{FF2B5EF4-FFF2-40B4-BE49-F238E27FC236}">
                    <a16:creationId xmlns:a16="http://schemas.microsoft.com/office/drawing/2014/main" id="{C4440880-1B8C-E936-2EE5-DC5E629E1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645" y="1808841"/>
                <a:ext cx="1340816" cy="86390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18" y="72"/>
                  </a:cxn>
                  <a:cxn ang="0">
                    <a:pos x="486" y="96"/>
                  </a:cxn>
                  <a:cxn ang="0">
                    <a:pos x="702" y="136"/>
                  </a:cxn>
                  <a:cxn ang="0">
                    <a:pos x="710" y="136"/>
                  </a:cxn>
                  <a:cxn ang="0">
                    <a:pos x="774" y="136"/>
                  </a:cxn>
                  <a:cxn ang="0">
                    <a:pos x="774" y="160"/>
                  </a:cxn>
                  <a:cxn ang="0">
                    <a:pos x="750" y="520"/>
                  </a:cxn>
                  <a:cxn ang="0">
                    <a:pos x="278" y="472"/>
                  </a:cxn>
                  <a:cxn ang="0">
                    <a:pos x="254" y="496"/>
                  </a:cxn>
                  <a:cxn ang="0">
                    <a:pos x="246" y="480"/>
                  </a:cxn>
                  <a:cxn ang="0">
                    <a:pos x="198" y="480"/>
                  </a:cxn>
                  <a:cxn ang="0">
                    <a:pos x="182" y="472"/>
                  </a:cxn>
                  <a:cxn ang="0">
                    <a:pos x="142" y="464"/>
                  </a:cxn>
                  <a:cxn ang="0">
                    <a:pos x="120" y="464"/>
                  </a:cxn>
                  <a:cxn ang="0">
                    <a:pos x="120" y="448"/>
                  </a:cxn>
                  <a:cxn ang="0">
                    <a:pos x="120" y="424"/>
                  </a:cxn>
                  <a:cxn ang="0">
                    <a:pos x="110" y="408"/>
                  </a:cxn>
                  <a:cxn ang="0">
                    <a:pos x="102" y="376"/>
                  </a:cxn>
                  <a:cxn ang="0">
                    <a:pos x="102" y="352"/>
                  </a:cxn>
                  <a:cxn ang="0">
                    <a:pos x="54" y="352"/>
                  </a:cxn>
                  <a:cxn ang="0">
                    <a:pos x="54" y="328"/>
                  </a:cxn>
                  <a:cxn ang="0">
                    <a:pos x="78" y="288"/>
                  </a:cxn>
                  <a:cxn ang="0">
                    <a:pos x="54" y="256"/>
                  </a:cxn>
                  <a:cxn ang="0">
                    <a:pos x="54" y="232"/>
                  </a:cxn>
                  <a:cxn ang="0">
                    <a:pos x="54" y="216"/>
                  </a:cxn>
                  <a:cxn ang="0">
                    <a:pos x="24" y="184"/>
                  </a:cxn>
                  <a:cxn ang="0">
                    <a:pos x="14" y="136"/>
                  </a:cxn>
                  <a:cxn ang="0">
                    <a:pos x="0" y="112"/>
                  </a:cxn>
                  <a:cxn ang="0">
                    <a:pos x="24" y="0"/>
                  </a:cxn>
                </a:cxnLst>
                <a:rect l="0" t="0" r="r" b="b"/>
                <a:pathLst>
                  <a:path w="774" h="520">
                    <a:moveTo>
                      <a:pt x="24" y="0"/>
                    </a:moveTo>
                    <a:lnTo>
                      <a:pt x="318" y="72"/>
                    </a:lnTo>
                    <a:lnTo>
                      <a:pt x="486" y="96"/>
                    </a:lnTo>
                    <a:lnTo>
                      <a:pt x="702" y="136"/>
                    </a:lnTo>
                    <a:lnTo>
                      <a:pt x="710" y="136"/>
                    </a:lnTo>
                    <a:lnTo>
                      <a:pt x="774" y="136"/>
                    </a:lnTo>
                    <a:lnTo>
                      <a:pt x="774" y="160"/>
                    </a:lnTo>
                    <a:lnTo>
                      <a:pt x="750" y="520"/>
                    </a:lnTo>
                    <a:lnTo>
                      <a:pt x="278" y="472"/>
                    </a:lnTo>
                    <a:lnTo>
                      <a:pt x="254" y="496"/>
                    </a:lnTo>
                    <a:lnTo>
                      <a:pt x="246" y="480"/>
                    </a:lnTo>
                    <a:lnTo>
                      <a:pt x="198" y="480"/>
                    </a:lnTo>
                    <a:lnTo>
                      <a:pt x="182" y="472"/>
                    </a:lnTo>
                    <a:lnTo>
                      <a:pt x="142" y="464"/>
                    </a:lnTo>
                    <a:lnTo>
                      <a:pt x="120" y="464"/>
                    </a:lnTo>
                    <a:lnTo>
                      <a:pt x="120" y="448"/>
                    </a:lnTo>
                    <a:lnTo>
                      <a:pt x="120" y="424"/>
                    </a:lnTo>
                    <a:lnTo>
                      <a:pt x="110" y="408"/>
                    </a:lnTo>
                    <a:lnTo>
                      <a:pt x="102" y="376"/>
                    </a:lnTo>
                    <a:lnTo>
                      <a:pt x="102" y="352"/>
                    </a:lnTo>
                    <a:lnTo>
                      <a:pt x="54" y="352"/>
                    </a:lnTo>
                    <a:lnTo>
                      <a:pt x="54" y="328"/>
                    </a:lnTo>
                    <a:lnTo>
                      <a:pt x="78" y="288"/>
                    </a:lnTo>
                    <a:lnTo>
                      <a:pt x="54" y="256"/>
                    </a:lnTo>
                    <a:lnTo>
                      <a:pt x="54" y="232"/>
                    </a:lnTo>
                    <a:lnTo>
                      <a:pt x="54" y="216"/>
                    </a:lnTo>
                    <a:lnTo>
                      <a:pt x="24" y="184"/>
                    </a:lnTo>
                    <a:lnTo>
                      <a:pt x="14" y="136"/>
                    </a:lnTo>
                    <a:lnTo>
                      <a:pt x="0" y="1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9DEBB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Freeform 82">
                <a:extLst>
                  <a:ext uri="{FF2B5EF4-FFF2-40B4-BE49-F238E27FC236}">
                    <a16:creationId xmlns:a16="http://schemas.microsoft.com/office/drawing/2014/main" id="{FFBB3675-7E19-6C56-EFBE-7B2EF0AA9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789" y="1806179"/>
                <a:ext cx="863448" cy="1222770"/>
              </a:xfrm>
              <a:custGeom>
                <a:avLst/>
                <a:gdLst/>
                <a:ahLst/>
                <a:cxnLst>
                  <a:cxn ang="0">
                    <a:pos x="184" y="0"/>
                  </a:cxn>
                  <a:cxn ang="0">
                    <a:pos x="232" y="0"/>
                  </a:cxn>
                  <a:cxn ang="0">
                    <a:pos x="206" y="120"/>
                  </a:cxn>
                  <a:cxn ang="0">
                    <a:pos x="232" y="144"/>
                  </a:cxn>
                  <a:cxn ang="0">
                    <a:pos x="232" y="192"/>
                  </a:cxn>
                  <a:cxn ang="0">
                    <a:pos x="262" y="224"/>
                  </a:cxn>
                  <a:cxn ang="0">
                    <a:pos x="262" y="264"/>
                  </a:cxn>
                  <a:cxn ang="0">
                    <a:pos x="286" y="296"/>
                  </a:cxn>
                  <a:cxn ang="0">
                    <a:pos x="270" y="336"/>
                  </a:cxn>
                  <a:cxn ang="0">
                    <a:pos x="270" y="360"/>
                  </a:cxn>
                  <a:cxn ang="0">
                    <a:pos x="310" y="360"/>
                  </a:cxn>
                  <a:cxn ang="0">
                    <a:pos x="328" y="424"/>
                  </a:cxn>
                  <a:cxn ang="0">
                    <a:pos x="328" y="472"/>
                  </a:cxn>
                  <a:cxn ang="0">
                    <a:pos x="342" y="472"/>
                  </a:cxn>
                  <a:cxn ang="0">
                    <a:pos x="398" y="488"/>
                  </a:cxn>
                  <a:cxn ang="0">
                    <a:pos x="424" y="488"/>
                  </a:cxn>
                  <a:cxn ang="0">
                    <a:pos x="446" y="480"/>
                  </a:cxn>
                  <a:cxn ang="0">
                    <a:pos x="454" y="512"/>
                  </a:cxn>
                  <a:cxn ang="0">
                    <a:pos x="424" y="752"/>
                  </a:cxn>
                  <a:cxn ang="0">
                    <a:pos x="206" y="720"/>
                  </a:cxn>
                  <a:cxn ang="0">
                    <a:pos x="0" y="656"/>
                  </a:cxn>
                  <a:cxn ang="0">
                    <a:pos x="30" y="504"/>
                  </a:cxn>
                  <a:cxn ang="0">
                    <a:pos x="70" y="456"/>
                  </a:cxn>
                  <a:cxn ang="0">
                    <a:pos x="40" y="432"/>
                  </a:cxn>
                  <a:cxn ang="0">
                    <a:pos x="62" y="416"/>
                  </a:cxn>
                  <a:cxn ang="0">
                    <a:pos x="94" y="384"/>
                  </a:cxn>
                  <a:cxn ang="0">
                    <a:pos x="110" y="336"/>
                  </a:cxn>
                  <a:cxn ang="0">
                    <a:pos x="118" y="312"/>
                  </a:cxn>
                  <a:cxn ang="0">
                    <a:pos x="110" y="296"/>
                  </a:cxn>
                  <a:cxn ang="0">
                    <a:pos x="110" y="216"/>
                  </a:cxn>
                  <a:cxn ang="0">
                    <a:pos x="184" y="0"/>
                  </a:cxn>
                </a:cxnLst>
                <a:rect l="0" t="0" r="r" b="b"/>
                <a:pathLst>
                  <a:path w="454" h="752">
                    <a:moveTo>
                      <a:pt x="184" y="0"/>
                    </a:moveTo>
                    <a:lnTo>
                      <a:pt x="232" y="0"/>
                    </a:lnTo>
                    <a:lnTo>
                      <a:pt x="206" y="120"/>
                    </a:lnTo>
                    <a:lnTo>
                      <a:pt x="232" y="144"/>
                    </a:lnTo>
                    <a:lnTo>
                      <a:pt x="232" y="192"/>
                    </a:lnTo>
                    <a:lnTo>
                      <a:pt x="262" y="224"/>
                    </a:lnTo>
                    <a:lnTo>
                      <a:pt x="262" y="264"/>
                    </a:lnTo>
                    <a:lnTo>
                      <a:pt x="286" y="296"/>
                    </a:lnTo>
                    <a:lnTo>
                      <a:pt x="270" y="336"/>
                    </a:lnTo>
                    <a:lnTo>
                      <a:pt x="270" y="360"/>
                    </a:lnTo>
                    <a:lnTo>
                      <a:pt x="310" y="360"/>
                    </a:lnTo>
                    <a:lnTo>
                      <a:pt x="328" y="424"/>
                    </a:lnTo>
                    <a:lnTo>
                      <a:pt x="328" y="472"/>
                    </a:lnTo>
                    <a:lnTo>
                      <a:pt x="342" y="472"/>
                    </a:lnTo>
                    <a:lnTo>
                      <a:pt x="398" y="488"/>
                    </a:lnTo>
                    <a:lnTo>
                      <a:pt x="424" y="488"/>
                    </a:lnTo>
                    <a:lnTo>
                      <a:pt x="446" y="480"/>
                    </a:lnTo>
                    <a:lnTo>
                      <a:pt x="454" y="512"/>
                    </a:lnTo>
                    <a:lnTo>
                      <a:pt x="424" y="752"/>
                    </a:lnTo>
                    <a:lnTo>
                      <a:pt x="206" y="720"/>
                    </a:lnTo>
                    <a:lnTo>
                      <a:pt x="0" y="656"/>
                    </a:lnTo>
                    <a:lnTo>
                      <a:pt x="30" y="504"/>
                    </a:lnTo>
                    <a:lnTo>
                      <a:pt x="70" y="456"/>
                    </a:lnTo>
                    <a:lnTo>
                      <a:pt x="40" y="432"/>
                    </a:lnTo>
                    <a:lnTo>
                      <a:pt x="62" y="416"/>
                    </a:lnTo>
                    <a:lnTo>
                      <a:pt x="94" y="384"/>
                    </a:lnTo>
                    <a:lnTo>
                      <a:pt x="110" y="336"/>
                    </a:lnTo>
                    <a:lnTo>
                      <a:pt x="118" y="312"/>
                    </a:lnTo>
                    <a:lnTo>
                      <a:pt x="110" y="296"/>
                    </a:lnTo>
                    <a:lnTo>
                      <a:pt x="110" y="216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99DEBB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" name="Freeform 91">
                <a:extLst>
                  <a:ext uri="{FF2B5EF4-FFF2-40B4-BE49-F238E27FC236}">
                    <a16:creationId xmlns:a16="http://schemas.microsoft.com/office/drawing/2014/main" id="{0FAF89A1-1FBC-F913-A1C7-E25215C29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935" y="2650561"/>
                <a:ext cx="1026025" cy="1737642"/>
              </a:xfrm>
              <a:custGeom>
                <a:avLst/>
                <a:gdLst>
                  <a:gd name="T0" fmla="*/ 62 w 630"/>
                  <a:gd name="T1" fmla="*/ 0 h 1070"/>
                  <a:gd name="T2" fmla="*/ 358 w 630"/>
                  <a:gd name="T3" fmla="*/ 70 h 1070"/>
                  <a:gd name="T4" fmla="*/ 288 w 630"/>
                  <a:gd name="T5" fmla="*/ 374 h 1070"/>
                  <a:gd name="T6" fmla="*/ 614 w 630"/>
                  <a:gd name="T7" fmla="*/ 868 h 1070"/>
                  <a:gd name="T8" fmla="*/ 616 w 630"/>
                  <a:gd name="T9" fmla="*/ 916 h 1070"/>
                  <a:gd name="T10" fmla="*/ 630 w 630"/>
                  <a:gd name="T11" fmla="*/ 918 h 1070"/>
                  <a:gd name="T12" fmla="*/ 590 w 630"/>
                  <a:gd name="T13" fmla="*/ 990 h 1070"/>
                  <a:gd name="T14" fmla="*/ 582 w 630"/>
                  <a:gd name="T15" fmla="*/ 1014 h 1070"/>
                  <a:gd name="T16" fmla="*/ 582 w 630"/>
                  <a:gd name="T17" fmla="*/ 1056 h 1070"/>
                  <a:gd name="T18" fmla="*/ 550 w 630"/>
                  <a:gd name="T19" fmla="*/ 1070 h 1070"/>
                  <a:gd name="T20" fmla="*/ 366 w 630"/>
                  <a:gd name="T21" fmla="*/ 1038 h 1070"/>
                  <a:gd name="T22" fmla="*/ 358 w 630"/>
                  <a:gd name="T23" fmla="*/ 1014 h 1070"/>
                  <a:gd name="T24" fmla="*/ 366 w 630"/>
                  <a:gd name="T25" fmla="*/ 966 h 1070"/>
                  <a:gd name="T26" fmla="*/ 328 w 630"/>
                  <a:gd name="T27" fmla="*/ 918 h 1070"/>
                  <a:gd name="T28" fmla="*/ 302 w 630"/>
                  <a:gd name="T29" fmla="*/ 918 h 1070"/>
                  <a:gd name="T30" fmla="*/ 302 w 630"/>
                  <a:gd name="T31" fmla="*/ 886 h 1070"/>
                  <a:gd name="T32" fmla="*/ 294 w 630"/>
                  <a:gd name="T33" fmla="*/ 878 h 1070"/>
                  <a:gd name="T34" fmla="*/ 240 w 630"/>
                  <a:gd name="T35" fmla="*/ 856 h 1070"/>
                  <a:gd name="T36" fmla="*/ 206 w 630"/>
                  <a:gd name="T37" fmla="*/ 822 h 1070"/>
                  <a:gd name="T38" fmla="*/ 126 w 630"/>
                  <a:gd name="T39" fmla="*/ 782 h 1070"/>
                  <a:gd name="T40" fmla="*/ 126 w 630"/>
                  <a:gd name="T41" fmla="*/ 760 h 1070"/>
                  <a:gd name="T42" fmla="*/ 126 w 630"/>
                  <a:gd name="T43" fmla="*/ 710 h 1070"/>
                  <a:gd name="T44" fmla="*/ 78 w 630"/>
                  <a:gd name="T45" fmla="*/ 566 h 1070"/>
                  <a:gd name="T46" fmla="*/ 96 w 630"/>
                  <a:gd name="T47" fmla="*/ 566 h 1070"/>
                  <a:gd name="T48" fmla="*/ 96 w 630"/>
                  <a:gd name="T49" fmla="*/ 534 h 1070"/>
                  <a:gd name="T50" fmla="*/ 62 w 630"/>
                  <a:gd name="T51" fmla="*/ 510 h 1070"/>
                  <a:gd name="T52" fmla="*/ 62 w 630"/>
                  <a:gd name="T53" fmla="*/ 446 h 1070"/>
                  <a:gd name="T54" fmla="*/ 78 w 630"/>
                  <a:gd name="T55" fmla="*/ 454 h 1070"/>
                  <a:gd name="T56" fmla="*/ 88 w 630"/>
                  <a:gd name="T57" fmla="*/ 470 h 1070"/>
                  <a:gd name="T58" fmla="*/ 96 w 630"/>
                  <a:gd name="T59" fmla="*/ 454 h 1070"/>
                  <a:gd name="T60" fmla="*/ 96 w 630"/>
                  <a:gd name="T61" fmla="*/ 438 h 1070"/>
                  <a:gd name="T62" fmla="*/ 110 w 630"/>
                  <a:gd name="T63" fmla="*/ 438 h 1070"/>
                  <a:gd name="T64" fmla="*/ 102 w 630"/>
                  <a:gd name="T65" fmla="*/ 422 h 1070"/>
                  <a:gd name="T66" fmla="*/ 88 w 630"/>
                  <a:gd name="T67" fmla="*/ 422 h 1070"/>
                  <a:gd name="T68" fmla="*/ 78 w 630"/>
                  <a:gd name="T69" fmla="*/ 414 h 1070"/>
                  <a:gd name="T70" fmla="*/ 62 w 630"/>
                  <a:gd name="T71" fmla="*/ 422 h 1070"/>
                  <a:gd name="T72" fmla="*/ 48 w 630"/>
                  <a:gd name="T73" fmla="*/ 390 h 1070"/>
                  <a:gd name="T74" fmla="*/ 54 w 630"/>
                  <a:gd name="T75" fmla="*/ 390 h 1070"/>
                  <a:gd name="T76" fmla="*/ 6 w 630"/>
                  <a:gd name="T77" fmla="*/ 294 h 1070"/>
                  <a:gd name="T78" fmla="*/ 6 w 630"/>
                  <a:gd name="T79" fmla="*/ 262 h 1070"/>
                  <a:gd name="T80" fmla="*/ 22 w 630"/>
                  <a:gd name="T81" fmla="*/ 198 h 1070"/>
                  <a:gd name="T82" fmla="*/ 6 w 630"/>
                  <a:gd name="T83" fmla="*/ 182 h 1070"/>
                  <a:gd name="T84" fmla="*/ 0 w 630"/>
                  <a:gd name="T85" fmla="*/ 150 h 1070"/>
                  <a:gd name="T86" fmla="*/ 62 w 630"/>
                  <a:gd name="T87" fmla="*/ 54 h 1070"/>
                  <a:gd name="T88" fmla="*/ 62 w 630"/>
                  <a:gd name="T89" fmla="*/ 0 h 10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30" h="1070">
                    <a:moveTo>
                      <a:pt x="62" y="0"/>
                    </a:moveTo>
                    <a:lnTo>
                      <a:pt x="358" y="70"/>
                    </a:lnTo>
                    <a:lnTo>
                      <a:pt x="288" y="374"/>
                    </a:lnTo>
                    <a:lnTo>
                      <a:pt x="614" y="868"/>
                    </a:lnTo>
                    <a:lnTo>
                      <a:pt x="616" y="916"/>
                    </a:lnTo>
                    <a:lnTo>
                      <a:pt x="630" y="918"/>
                    </a:lnTo>
                    <a:lnTo>
                      <a:pt x="590" y="990"/>
                    </a:lnTo>
                    <a:lnTo>
                      <a:pt x="582" y="1014"/>
                    </a:lnTo>
                    <a:lnTo>
                      <a:pt x="582" y="1056"/>
                    </a:lnTo>
                    <a:lnTo>
                      <a:pt x="550" y="1070"/>
                    </a:lnTo>
                    <a:lnTo>
                      <a:pt x="366" y="1038"/>
                    </a:lnTo>
                    <a:lnTo>
                      <a:pt x="358" y="1014"/>
                    </a:lnTo>
                    <a:lnTo>
                      <a:pt x="366" y="966"/>
                    </a:lnTo>
                    <a:lnTo>
                      <a:pt x="328" y="918"/>
                    </a:lnTo>
                    <a:lnTo>
                      <a:pt x="302" y="918"/>
                    </a:lnTo>
                    <a:lnTo>
                      <a:pt x="302" y="886"/>
                    </a:lnTo>
                    <a:lnTo>
                      <a:pt x="294" y="878"/>
                    </a:lnTo>
                    <a:lnTo>
                      <a:pt x="240" y="856"/>
                    </a:lnTo>
                    <a:lnTo>
                      <a:pt x="206" y="822"/>
                    </a:lnTo>
                    <a:lnTo>
                      <a:pt x="126" y="782"/>
                    </a:lnTo>
                    <a:lnTo>
                      <a:pt x="126" y="760"/>
                    </a:lnTo>
                    <a:lnTo>
                      <a:pt x="126" y="710"/>
                    </a:lnTo>
                    <a:lnTo>
                      <a:pt x="78" y="566"/>
                    </a:lnTo>
                    <a:lnTo>
                      <a:pt x="96" y="566"/>
                    </a:lnTo>
                    <a:lnTo>
                      <a:pt x="96" y="534"/>
                    </a:lnTo>
                    <a:lnTo>
                      <a:pt x="62" y="510"/>
                    </a:lnTo>
                    <a:lnTo>
                      <a:pt x="62" y="446"/>
                    </a:lnTo>
                    <a:lnTo>
                      <a:pt x="78" y="454"/>
                    </a:lnTo>
                    <a:lnTo>
                      <a:pt x="88" y="470"/>
                    </a:lnTo>
                    <a:lnTo>
                      <a:pt x="96" y="454"/>
                    </a:lnTo>
                    <a:lnTo>
                      <a:pt x="96" y="438"/>
                    </a:lnTo>
                    <a:lnTo>
                      <a:pt x="110" y="438"/>
                    </a:lnTo>
                    <a:lnTo>
                      <a:pt x="102" y="422"/>
                    </a:lnTo>
                    <a:lnTo>
                      <a:pt x="88" y="422"/>
                    </a:lnTo>
                    <a:lnTo>
                      <a:pt x="78" y="414"/>
                    </a:lnTo>
                    <a:lnTo>
                      <a:pt x="62" y="422"/>
                    </a:lnTo>
                    <a:lnTo>
                      <a:pt x="48" y="390"/>
                    </a:lnTo>
                    <a:lnTo>
                      <a:pt x="54" y="390"/>
                    </a:lnTo>
                    <a:lnTo>
                      <a:pt x="6" y="294"/>
                    </a:lnTo>
                    <a:lnTo>
                      <a:pt x="6" y="262"/>
                    </a:lnTo>
                    <a:lnTo>
                      <a:pt x="22" y="198"/>
                    </a:lnTo>
                    <a:lnTo>
                      <a:pt x="6" y="182"/>
                    </a:lnTo>
                    <a:lnTo>
                      <a:pt x="0" y="150"/>
                    </a:lnTo>
                    <a:lnTo>
                      <a:pt x="62" y="5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9DEBB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Freeform 94">
                <a:extLst>
                  <a:ext uri="{FF2B5EF4-FFF2-40B4-BE49-F238E27FC236}">
                    <a16:creationId xmlns:a16="http://schemas.microsoft.com/office/drawing/2014/main" id="{57E667F8-BF2C-9F81-605E-DF2378990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716" y="2758652"/>
                <a:ext cx="791132" cy="1243495"/>
              </a:xfrm>
              <a:custGeom>
                <a:avLst/>
                <a:gdLst>
                  <a:gd name="T0" fmla="*/ 70 w 486"/>
                  <a:gd name="T1" fmla="*/ 0 h 766"/>
                  <a:gd name="T2" fmla="*/ 486 w 486"/>
                  <a:gd name="T3" fmla="*/ 126 h 766"/>
                  <a:gd name="T4" fmla="*/ 390 w 486"/>
                  <a:gd name="T5" fmla="*/ 696 h 766"/>
                  <a:gd name="T6" fmla="*/ 358 w 486"/>
                  <a:gd name="T7" fmla="*/ 688 h 766"/>
                  <a:gd name="T8" fmla="*/ 342 w 486"/>
                  <a:gd name="T9" fmla="*/ 696 h 766"/>
                  <a:gd name="T10" fmla="*/ 342 w 486"/>
                  <a:gd name="T11" fmla="*/ 766 h 766"/>
                  <a:gd name="T12" fmla="*/ 302 w 486"/>
                  <a:gd name="T13" fmla="*/ 758 h 766"/>
                  <a:gd name="T14" fmla="*/ 0 w 486"/>
                  <a:gd name="T15" fmla="*/ 302 h 766"/>
                  <a:gd name="T16" fmla="*/ 70 w 486"/>
                  <a:gd name="T17" fmla="*/ 0 h 7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6" h="766">
                    <a:moveTo>
                      <a:pt x="70" y="0"/>
                    </a:moveTo>
                    <a:lnTo>
                      <a:pt x="486" y="126"/>
                    </a:lnTo>
                    <a:lnTo>
                      <a:pt x="390" y="696"/>
                    </a:lnTo>
                    <a:lnTo>
                      <a:pt x="358" y="688"/>
                    </a:lnTo>
                    <a:lnTo>
                      <a:pt x="342" y="696"/>
                    </a:lnTo>
                    <a:lnTo>
                      <a:pt x="342" y="766"/>
                    </a:lnTo>
                    <a:lnTo>
                      <a:pt x="302" y="758"/>
                    </a:lnTo>
                    <a:lnTo>
                      <a:pt x="0" y="30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99DEBB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Freeform 234">
                <a:extLst>
                  <a:ext uri="{FF2B5EF4-FFF2-40B4-BE49-F238E27FC236}">
                    <a16:creationId xmlns:a16="http://schemas.microsoft.com/office/drawing/2014/main" id="{68276442-E0EC-11E2-AD63-7BC99DF02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6195" y="3173067"/>
                <a:ext cx="151702" cy="243823"/>
              </a:xfrm>
              <a:custGeom>
                <a:avLst/>
                <a:gdLst>
                  <a:gd name="T0" fmla="*/ 30 w 94"/>
                  <a:gd name="T1" fmla="*/ 0 h 150"/>
                  <a:gd name="T2" fmla="*/ 30 w 94"/>
                  <a:gd name="T3" fmla="*/ 38 h 150"/>
                  <a:gd name="T4" fmla="*/ 14 w 94"/>
                  <a:gd name="T5" fmla="*/ 46 h 150"/>
                  <a:gd name="T6" fmla="*/ 30 w 94"/>
                  <a:gd name="T7" fmla="*/ 54 h 150"/>
                  <a:gd name="T8" fmla="*/ 72 w 94"/>
                  <a:gd name="T9" fmla="*/ 118 h 150"/>
                  <a:gd name="T10" fmla="*/ 94 w 94"/>
                  <a:gd name="T11" fmla="*/ 142 h 150"/>
                  <a:gd name="T12" fmla="*/ 38 w 94"/>
                  <a:gd name="T13" fmla="*/ 150 h 150"/>
                  <a:gd name="T14" fmla="*/ 0 w 94"/>
                  <a:gd name="T15" fmla="*/ 32 h 150"/>
                  <a:gd name="T16" fmla="*/ 6 w 94"/>
                  <a:gd name="T17" fmla="*/ 32 h 150"/>
                  <a:gd name="T18" fmla="*/ 30 w 94"/>
                  <a:gd name="T19" fmla="*/ 0 h 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4" h="150">
                    <a:moveTo>
                      <a:pt x="30" y="0"/>
                    </a:moveTo>
                    <a:lnTo>
                      <a:pt x="30" y="38"/>
                    </a:lnTo>
                    <a:lnTo>
                      <a:pt x="14" y="46"/>
                    </a:lnTo>
                    <a:lnTo>
                      <a:pt x="30" y="54"/>
                    </a:lnTo>
                    <a:lnTo>
                      <a:pt x="72" y="118"/>
                    </a:lnTo>
                    <a:lnTo>
                      <a:pt x="94" y="142"/>
                    </a:lnTo>
                    <a:lnTo>
                      <a:pt x="38" y="150"/>
                    </a:lnTo>
                    <a:lnTo>
                      <a:pt x="0" y="32"/>
                    </a:lnTo>
                    <a:lnTo>
                      <a:pt x="6" y="3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42" name="Freeform 287">
                <a:extLst>
                  <a:ext uri="{FF2B5EF4-FFF2-40B4-BE49-F238E27FC236}">
                    <a16:creationId xmlns:a16="http://schemas.microsoft.com/office/drawing/2014/main" id="{62D53094-86E5-5CE7-D55F-6EF7B709F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295" y="3478587"/>
                <a:ext cx="969148" cy="47688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94" y="0"/>
                  </a:cxn>
                  <a:cxn ang="0">
                    <a:pos x="542" y="14"/>
                  </a:cxn>
                  <a:cxn ang="0">
                    <a:pos x="568" y="22"/>
                  </a:cxn>
                  <a:cxn ang="0">
                    <a:pos x="568" y="46"/>
                  </a:cxn>
                  <a:cxn ang="0">
                    <a:pos x="582" y="78"/>
                  </a:cxn>
                  <a:cxn ang="0">
                    <a:pos x="582" y="94"/>
                  </a:cxn>
                  <a:cxn ang="0">
                    <a:pos x="582" y="158"/>
                  </a:cxn>
                  <a:cxn ang="0">
                    <a:pos x="582" y="286"/>
                  </a:cxn>
                  <a:cxn ang="0">
                    <a:pos x="350" y="286"/>
                  </a:cxn>
                  <a:cxn ang="0">
                    <a:pos x="0" y="262"/>
                  </a:cxn>
                  <a:cxn ang="0">
                    <a:pos x="14" y="142"/>
                  </a:cxn>
                  <a:cxn ang="0">
                    <a:pos x="22" y="0"/>
                  </a:cxn>
                </a:cxnLst>
                <a:rect l="0" t="0" r="r" b="b"/>
                <a:pathLst>
                  <a:path w="582" h="286">
                    <a:moveTo>
                      <a:pt x="22" y="0"/>
                    </a:moveTo>
                    <a:lnTo>
                      <a:pt x="294" y="0"/>
                    </a:lnTo>
                    <a:lnTo>
                      <a:pt x="542" y="14"/>
                    </a:lnTo>
                    <a:lnTo>
                      <a:pt x="568" y="22"/>
                    </a:lnTo>
                    <a:lnTo>
                      <a:pt x="568" y="46"/>
                    </a:lnTo>
                    <a:lnTo>
                      <a:pt x="582" y="78"/>
                    </a:lnTo>
                    <a:lnTo>
                      <a:pt x="582" y="94"/>
                    </a:lnTo>
                    <a:lnTo>
                      <a:pt x="582" y="158"/>
                    </a:lnTo>
                    <a:lnTo>
                      <a:pt x="582" y="286"/>
                    </a:lnTo>
                    <a:lnTo>
                      <a:pt x="350" y="286"/>
                    </a:lnTo>
                    <a:lnTo>
                      <a:pt x="0" y="262"/>
                    </a:lnTo>
                    <a:lnTo>
                      <a:pt x="14" y="14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BDD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43" name="Freeform 291">
                <a:extLst>
                  <a:ext uri="{FF2B5EF4-FFF2-40B4-BE49-F238E27FC236}">
                    <a16:creationId xmlns:a16="http://schemas.microsoft.com/office/drawing/2014/main" id="{AFF0C55C-D9E0-4FDB-4D98-AC7D6F8D0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828" y="4002393"/>
                <a:ext cx="1796496" cy="1679418"/>
              </a:xfrm>
              <a:custGeom>
                <a:avLst/>
                <a:gdLst/>
                <a:ahLst/>
                <a:cxnLst>
                  <a:cxn ang="0">
                    <a:pos x="334" y="0"/>
                  </a:cxn>
                  <a:cxn ang="0">
                    <a:pos x="568" y="72"/>
                  </a:cxn>
                  <a:cxn ang="0">
                    <a:pos x="616" y="216"/>
                  </a:cxn>
                  <a:cxn ang="0">
                    <a:pos x="702" y="230"/>
                  </a:cxn>
                  <a:cxn ang="0">
                    <a:pos x="742" y="238"/>
                  </a:cxn>
                  <a:cxn ang="0">
                    <a:pos x="870" y="256"/>
                  </a:cxn>
                  <a:cxn ang="0">
                    <a:pos x="878" y="256"/>
                  </a:cxn>
                  <a:cxn ang="0">
                    <a:pos x="918" y="238"/>
                  </a:cxn>
                  <a:cxn ang="0">
                    <a:pos x="974" y="246"/>
                  </a:cxn>
                  <a:cxn ang="0">
                    <a:pos x="1048" y="278"/>
                  </a:cxn>
                  <a:cxn ang="0">
                    <a:pos x="1054" y="326"/>
                  </a:cxn>
                  <a:cxn ang="0">
                    <a:pos x="1062" y="438"/>
                  </a:cxn>
                  <a:cxn ang="0">
                    <a:pos x="1102" y="478"/>
                  </a:cxn>
                  <a:cxn ang="0">
                    <a:pos x="1102" y="526"/>
                  </a:cxn>
                  <a:cxn ang="0">
                    <a:pos x="1102" y="614"/>
                  </a:cxn>
                  <a:cxn ang="0">
                    <a:pos x="1062" y="662"/>
                  </a:cxn>
                  <a:cxn ang="0">
                    <a:pos x="1014" y="670"/>
                  </a:cxn>
                  <a:cxn ang="0">
                    <a:pos x="992" y="662"/>
                  </a:cxn>
                  <a:cxn ang="0">
                    <a:pos x="982" y="670"/>
                  </a:cxn>
                  <a:cxn ang="0">
                    <a:pos x="982" y="710"/>
                  </a:cxn>
                  <a:cxn ang="0">
                    <a:pos x="918" y="752"/>
                  </a:cxn>
                  <a:cxn ang="0">
                    <a:pos x="870" y="752"/>
                  </a:cxn>
                  <a:cxn ang="0">
                    <a:pos x="856" y="752"/>
                  </a:cxn>
                  <a:cxn ang="0">
                    <a:pos x="848" y="784"/>
                  </a:cxn>
                  <a:cxn ang="0">
                    <a:pos x="814" y="784"/>
                  </a:cxn>
                  <a:cxn ang="0">
                    <a:pos x="800" y="814"/>
                  </a:cxn>
                  <a:cxn ang="0">
                    <a:pos x="790" y="832"/>
                  </a:cxn>
                  <a:cxn ang="0">
                    <a:pos x="774" y="840"/>
                  </a:cxn>
                  <a:cxn ang="0">
                    <a:pos x="774" y="910"/>
                  </a:cxn>
                  <a:cxn ang="0">
                    <a:pos x="774" y="920"/>
                  </a:cxn>
                  <a:cxn ang="0">
                    <a:pos x="782" y="1040"/>
                  </a:cxn>
                  <a:cxn ang="0">
                    <a:pos x="616" y="968"/>
                  </a:cxn>
                  <a:cxn ang="0">
                    <a:pos x="590" y="910"/>
                  </a:cxn>
                  <a:cxn ang="0">
                    <a:pos x="590" y="862"/>
                  </a:cxn>
                  <a:cxn ang="0">
                    <a:pos x="558" y="832"/>
                  </a:cxn>
                  <a:cxn ang="0">
                    <a:pos x="472" y="710"/>
                  </a:cxn>
                  <a:cxn ang="0">
                    <a:pos x="430" y="662"/>
                  </a:cxn>
                  <a:cxn ang="0">
                    <a:pos x="376" y="656"/>
                  </a:cxn>
                  <a:cxn ang="0">
                    <a:pos x="334" y="656"/>
                  </a:cxn>
                  <a:cxn ang="0">
                    <a:pos x="310" y="670"/>
                  </a:cxn>
                  <a:cxn ang="0">
                    <a:pos x="158" y="622"/>
                  </a:cxn>
                  <a:cxn ang="0">
                    <a:pos x="158" y="582"/>
                  </a:cxn>
                  <a:cxn ang="0">
                    <a:pos x="142" y="566"/>
                  </a:cxn>
                  <a:cxn ang="0">
                    <a:pos x="136" y="534"/>
                  </a:cxn>
                  <a:cxn ang="0">
                    <a:pos x="70" y="504"/>
                  </a:cxn>
                  <a:cxn ang="0">
                    <a:pos x="54" y="478"/>
                  </a:cxn>
                  <a:cxn ang="0">
                    <a:pos x="0" y="416"/>
                  </a:cxn>
                  <a:cxn ang="0">
                    <a:pos x="54" y="408"/>
                  </a:cxn>
                  <a:cxn ang="0">
                    <a:pos x="302" y="390"/>
                  </a:cxn>
                </a:cxnLst>
                <a:rect l="0" t="0" r="r" b="b"/>
                <a:pathLst>
                  <a:path w="1102" h="1040">
                    <a:moveTo>
                      <a:pt x="302" y="0"/>
                    </a:moveTo>
                    <a:lnTo>
                      <a:pt x="334" y="0"/>
                    </a:lnTo>
                    <a:lnTo>
                      <a:pt x="568" y="16"/>
                    </a:lnTo>
                    <a:lnTo>
                      <a:pt x="568" y="72"/>
                    </a:lnTo>
                    <a:lnTo>
                      <a:pt x="568" y="198"/>
                    </a:lnTo>
                    <a:lnTo>
                      <a:pt x="616" y="216"/>
                    </a:lnTo>
                    <a:lnTo>
                      <a:pt x="678" y="222"/>
                    </a:lnTo>
                    <a:lnTo>
                      <a:pt x="702" y="230"/>
                    </a:lnTo>
                    <a:lnTo>
                      <a:pt x="718" y="246"/>
                    </a:lnTo>
                    <a:lnTo>
                      <a:pt x="742" y="238"/>
                    </a:lnTo>
                    <a:lnTo>
                      <a:pt x="790" y="246"/>
                    </a:lnTo>
                    <a:lnTo>
                      <a:pt x="870" y="256"/>
                    </a:lnTo>
                    <a:lnTo>
                      <a:pt x="856" y="256"/>
                    </a:lnTo>
                    <a:lnTo>
                      <a:pt x="878" y="256"/>
                    </a:lnTo>
                    <a:lnTo>
                      <a:pt x="896" y="246"/>
                    </a:lnTo>
                    <a:lnTo>
                      <a:pt x="918" y="238"/>
                    </a:lnTo>
                    <a:lnTo>
                      <a:pt x="944" y="246"/>
                    </a:lnTo>
                    <a:lnTo>
                      <a:pt x="974" y="246"/>
                    </a:lnTo>
                    <a:lnTo>
                      <a:pt x="1014" y="272"/>
                    </a:lnTo>
                    <a:lnTo>
                      <a:pt x="1048" y="278"/>
                    </a:lnTo>
                    <a:lnTo>
                      <a:pt x="1048" y="312"/>
                    </a:lnTo>
                    <a:lnTo>
                      <a:pt x="1054" y="326"/>
                    </a:lnTo>
                    <a:lnTo>
                      <a:pt x="1054" y="422"/>
                    </a:lnTo>
                    <a:lnTo>
                      <a:pt x="1062" y="438"/>
                    </a:lnTo>
                    <a:lnTo>
                      <a:pt x="1088" y="464"/>
                    </a:lnTo>
                    <a:lnTo>
                      <a:pt x="1102" y="478"/>
                    </a:lnTo>
                    <a:lnTo>
                      <a:pt x="1102" y="512"/>
                    </a:lnTo>
                    <a:lnTo>
                      <a:pt x="1102" y="526"/>
                    </a:lnTo>
                    <a:lnTo>
                      <a:pt x="1088" y="566"/>
                    </a:lnTo>
                    <a:lnTo>
                      <a:pt x="1102" y="614"/>
                    </a:lnTo>
                    <a:lnTo>
                      <a:pt x="1062" y="656"/>
                    </a:lnTo>
                    <a:lnTo>
                      <a:pt x="1062" y="662"/>
                    </a:lnTo>
                    <a:lnTo>
                      <a:pt x="1014" y="688"/>
                    </a:lnTo>
                    <a:lnTo>
                      <a:pt x="1014" y="670"/>
                    </a:lnTo>
                    <a:lnTo>
                      <a:pt x="992" y="670"/>
                    </a:lnTo>
                    <a:lnTo>
                      <a:pt x="992" y="662"/>
                    </a:lnTo>
                    <a:lnTo>
                      <a:pt x="982" y="662"/>
                    </a:lnTo>
                    <a:lnTo>
                      <a:pt x="982" y="670"/>
                    </a:lnTo>
                    <a:lnTo>
                      <a:pt x="966" y="670"/>
                    </a:lnTo>
                    <a:lnTo>
                      <a:pt x="982" y="710"/>
                    </a:lnTo>
                    <a:lnTo>
                      <a:pt x="944" y="744"/>
                    </a:lnTo>
                    <a:lnTo>
                      <a:pt x="918" y="752"/>
                    </a:lnTo>
                    <a:lnTo>
                      <a:pt x="870" y="792"/>
                    </a:lnTo>
                    <a:lnTo>
                      <a:pt x="870" y="752"/>
                    </a:lnTo>
                    <a:lnTo>
                      <a:pt x="856" y="766"/>
                    </a:lnTo>
                    <a:lnTo>
                      <a:pt x="856" y="752"/>
                    </a:lnTo>
                    <a:lnTo>
                      <a:pt x="848" y="766"/>
                    </a:lnTo>
                    <a:lnTo>
                      <a:pt x="848" y="784"/>
                    </a:lnTo>
                    <a:lnTo>
                      <a:pt x="838" y="784"/>
                    </a:lnTo>
                    <a:lnTo>
                      <a:pt x="814" y="784"/>
                    </a:lnTo>
                    <a:lnTo>
                      <a:pt x="814" y="800"/>
                    </a:lnTo>
                    <a:lnTo>
                      <a:pt x="800" y="814"/>
                    </a:lnTo>
                    <a:lnTo>
                      <a:pt x="790" y="814"/>
                    </a:lnTo>
                    <a:lnTo>
                      <a:pt x="790" y="832"/>
                    </a:lnTo>
                    <a:lnTo>
                      <a:pt x="790" y="840"/>
                    </a:lnTo>
                    <a:lnTo>
                      <a:pt x="774" y="840"/>
                    </a:lnTo>
                    <a:lnTo>
                      <a:pt x="774" y="848"/>
                    </a:lnTo>
                    <a:lnTo>
                      <a:pt x="774" y="910"/>
                    </a:lnTo>
                    <a:lnTo>
                      <a:pt x="766" y="910"/>
                    </a:lnTo>
                    <a:lnTo>
                      <a:pt x="774" y="920"/>
                    </a:lnTo>
                    <a:lnTo>
                      <a:pt x="766" y="950"/>
                    </a:lnTo>
                    <a:lnTo>
                      <a:pt x="782" y="1040"/>
                    </a:lnTo>
                    <a:lnTo>
                      <a:pt x="664" y="992"/>
                    </a:lnTo>
                    <a:lnTo>
                      <a:pt x="616" y="968"/>
                    </a:lnTo>
                    <a:lnTo>
                      <a:pt x="606" y="944"/>
                    </a:lnTo>
                    <a:lnTo>
                      <a:pt x="590" y="910"/>
                    </a:lnTo>
                    <a:lnTo>
                      <a:pt x="590" y="872"/>
                    </a:lnTo>
                    <a:lnTo>
                      <a:pt x="590" y="862"/>
                    </a:lnTo>
                    <a:lnTo>
                      <a:pt x="558" y="848"/>
                    </a:lnTo>
                    <a:lnTo>
                      <a:pt x="558" y="832"/>
                    </a:lnTo>
                    <a:lnTo>
                      <a:pt x="510" y="752"/>
                    </a:lnTo>
                    <a:lnTo>
                      <a:pt x="472" y="710"/>
                    </a:lnTo>
                    <a:lnTo>
                      <a:pt x="454" y="662"/>
                    </a:lnTo>
                    <a:lnTo>
                      <a:pt x="430" y="662"/>
                    </a:lnTo>
                    <a:lnTo>
                      <a:pt x="390" y="640"/>
                    </a:lnTo>
                    <a:lnTo>
                      <a:pt x="376" y="656"/>
                    </a:lnTo>
                    <a:lnTo>
                      <a:pt x="342" y="640"/>
                    </a:lnTo>
                    <a:lnTo>
                      <a:pt x="334" y="656"/>
                    </a:lnTo>
                    <a:lnTo>
                      <a:pt x="310" y="662"/>
                    </a:lnTo>
                    <a:lnTo>
                      <a:pt x="310" y="670"/>
                    </a:lnTo>
                    <a:lnTo>
                      <a:pt x="262" y="718"/>
                    </a:lnTo>
                    <a:lnTo>
                      <a:pt x="158" y="622"/>
                    </a:lnTo>
                    <a:lnTo>
                      <a:pt x="158" y="614"/>
                    </a:lnTo>
                    <a:lnTo>
                      <a:pt x="158" y="582"/>
                    </a:lnTo>
                    <a:lnTo>
                      <a:pt x="142" y="574"/>
                    </a:lnTo>
                    <a:lnTo>
                      <a:pt x="142" y="566"/>
                    </a:lnTo>
                    <a:lnTo>
                      <a:pt x="142" y="544"/>
                    </a:lnTo>
                    <a:lnTo>
                      <a:pt x="136" y="534"/>
                    </a:lnTo>
                    <a:lnTo>
                      <a:pt x="94" y="526"/>
                    </a:lnTo>
                    <a:lnTo>
                      <a:pt x="70" y="504"/>
                    </a:lnTo>
                    <a:lnTo>
                      <a:pt x="54" y="486"/>
                    </a:lnTo>
                    <a:lnTo>
                      <a:pt x="54" y="478"/>
                    </a:lnTo>
                    <a:lnTo>
                      <a:pt x="40" y="456"/>
                    </a:lnTo>
                    <a:lnTo>
                      <a:pt x="0" y="416"/>
                    </a:lnTo>
                    <a:lnTo>
                      <a:pt x="0" y="408"/>
                    </a:lnTo>
                    <a:lnTo>
                      <a:pt x="54" y="408"/>
                    </a:lnTo>
                    <a:lnTo>
                      <a:pt x="302" y="416"/>
                    </a:lnTo>
                    <a:lnTo>
                      <a:pt x="302" y="390"/>
                    </a:lnTo>
                    <a:lnTo>
                      <a:pt x="302" y="0"/>
                    </a:lnTo>
                  </a:path>
                </a:pathLst>
              </a:custGeom>
              <a:solidFill>
                <a:srgbClr val="99DEBB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571477">
                  <a:defRPr/>
                </a:pPr>
                <a:endParaRPr lang="en-US" sz="500" kern="0" dirty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Freeform 23">
                <a:extLst>
                  <a:ext uri="{FF2B5EF4-FFF2-40B4-BE49-F238E27FC236}">
                    <a16:creationId xmlns:a16="http://schemas.microsoft.com/office/drawing/2014/main" id="{7C8B3F2C-AD25-17ED-0837-6B5E9101C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328" y="1833619"/>
                <a:ext cx="469786" cy="754225"/>
              </a:xfrm>
              <a:custGeom>
                <a:avLst/>
                <a:gdLst>
                  <a:gd name="T0" fmla="*/ 92 w 288"/>
                  <a:gd name="T1" fmla="*/ 0 h 464"/>
                  <a:gd name="T2" fmla="*/ 140 w 288"/>
                  <a:gd name="T3" fmla="*/ 40 h 464"/>
                  <a:gd name="T4" fmla="*/ 206 w 288"/>
                  <a:gd name="T5" fmla="*/ 136 h 464"/>
                  <a:gd name="T6" fmla="*/ 206 w 288"/>
                  <a:gd name="T7" fmla="*/ 142 h 464"/>
                  <a:gd name="T8" fmla="*/ 240 w 288"/>
                  <a:gd name="T9" fmla="*/ 168 h 464"/>
                  <a:gd name="T10" fmla="*/ 246 w 288"/>
                  <a:gd name="T11" fmla="*/ 184 h 464"/>
                  <a:gd name="T12" fmla="*/ 262 w 288"/>
                  <a:gd name="T13" fmla="*/ 184 h 464"/>
                  <a:gd name="T14" fmla="*/ 270 w 288"/>
                  <a:gd name="T15" fmla="*/ 184 h 464"/>
                  <a:gd name="T16" fmla="*/ 288 w 288"/>
                  <a:gd name="T17" fmla="*/ 206 h 464"/>
                  <a:gd name="T18" fmla="*/ 270 w 288"/>
                  <a:gd name="T19" fmla="*/ 224 h 464"/>
                  <a:gd name="T20" fmla="*/ 262 w 288"/>
                  <a:gd name="T21" fmla="*/ 264 h 464"/>
                  <a:gd name="T22" fmla="*/ 246 w 288"/>
                  <a:gd name="T23" fmla="*/ 264 h 464"/>
                  <a:gd name="T24" fmla="*/ 220 w 288"/>
                  <a:gd name="T25" fmla="*/ 286 h 464"/>
                  <a:gd name="T26" fmla="*/ 214 w 288"/>
                  <a:gd name="T27" fmla="*/ 272 h 464"/>
                  <a:gd name="T28" fmla="*/ 206 w 288"/>
                  <a:gd name="T29" fmla="*/ 294 h 464"/>
                  <a:gd name="T30" fmla="*/ 206 w 288"/>
                  <a:gd name="T31" fmla="*/ 312 h 464"/>
                  <a:gd name="T32" fmla="*/ 180 w 288"/>
                  <a:gd name="T33" fmla="*/ 302 h 464"/>
                  <a:gd name="T34" fmla="*/ 180 w 288"/>
                  <a:gd name="T35" fmla="*/ 286 h 464"/>
                  <a:gd name="T36" fmla="*/ 164 w 288"/>
                  <a:gd name="T37" fmla="*/ 286 h 464"/>
                  <a:gd name="T38" fmla="*/ 164 w 288"/>
                  <a:gd name="T39" fmla="*/ 302 h 464"/>
                  <a:gd name="T40" fmla="*/ 172 w 288"/>
                  <a:gd name="T41" fmla="*/ 342 h 464"/>
                  <a:gd name="T42" fmla="*/ 140 w 288"/>
                  <a:gd name="T43" fmla="*/ 350 h 464"/>
                  <a:gd name="T44" fmla="*/ 130 w 288"/>
                  <a:gd name="T45" fmla="*/ 350 h 464"/>
                  <a:gd name="T46" fmla="*/ 130 w 288"/>
                  <a:gd name="T47" fmla="*/ 368 h 464"/>
                  <a:gd name="T48" fmla="*/ 122 w 288"/>
                  <a:gd name="T49" fmla="*/ 350 h 464"/>
                  <a:gd name="T50" fmla="*/ 92 w 288"/>
                  <a:gd name="T51" fmla="*/ 464 h 464"/>
                  <a:gd name="T52" fmla="*/ 58 w 288"/>
                  <a:gd name="T53" fmla="*/ 424 h 464"/>
                  <a:gd name="T54" fmla="*/ 0 w 288"/>
                  <a:gd name="T55" fmla="*/ 254 h 464"/>
                  <a:gd name="T56" fmla="*/ 24 w 288"/>
                  <a:gd name="T57" fmla="*/ 206 h 464"/>
                  <a:gd name="T58" fmla="*/ 24 w 288"/>
                  <a:gd name="T59" fmla="*/ 72 h 464"/>
                  <a:gd name="T60" fmla="*/ 48 w 288"/>
                  <a:gd name="T61" fmla="*/ 14 h 464"/>
                  <a:gd name="T62" fmla="*/ 58 w 288"/>
                  <a:gd name="T63" fmla="*/ 40 h 464"/>
                  <a:gd name="T64" fmla="*/ 80 w 288"/>
                  <a:gd name="T65" fmla="*/ 40 h 464"/>
                  <a:gd name="T66" fmla="*/ 92 w 288"/>
                  <a:gd name="T67" fmla="*/ 14 h 464"/>
                  <a:gd name="T68" fmla="*/ 92 w 288"/>
                  <a:gd name="T69" fmla="*/ 6 h 464"/>
                  <a:gd name="T70" fmla="*/ 92 w 288"/>
                  <a:gd name="T71" fmla="*/ 0 h 46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8" h="464">
                    <a:moveTo>
                      <a:pt x="92" y="0"/>
                    </a:moveTo>
                    <a:lnTo>
                      <a:pt x="140" y="40"/>
                    </a:lnTo>
                    <a:lnTo>
                      <a:pt x="206" y="136"/>
                    </a:lnTo>
                    <a:lnTo>
                      <a:pt x="206" y="142"/>
                    </a:lnTo>
                    <a:lnTo>
                      <a:pt x="240" y="168"/>
                    </a:lnTo>
                    <a:lnTo>
                      <a:pt x="246" y="184"/>
                    </a:lnTo>
                    <a:lnTo>
                      <a:pt x="262" y="184"/>
                    </a:lnTo>
                    <a:lnTo>
                      <a:pt x="270" y="184"/>
                    </a:lnTo>
                    <a:lnTo>
                      <a:pt x="288" y="206"/>
                    </a:lnTo>
                    <a:lnTo>
                      <a:pt x="270" y="224"/>
                    </a:lnTo>
                    <a:lnTo>
                      <a:pt x="262" y="264"/>
                    </a:lnTo>
                    <a:lnTo>
                      <a:pt x="246" y="264"/>
                    </a:lnTo>
                    <a:lnTo>
                      <a:pt x="220" y="286"/>
                    </a:lnTo>
                    <a:lnTo>
                      <a:pt x="214" y="272"/>
                    </a:lnTo>
                    <a:lnTo>
                      <a:pt x="206" y="294"/>
                    </a:lnTo>
                    <a:lnTo>
                      <a:pt x="206" y="312"/>
                    </a:lnTo>
                    <a:lnTo>
                      <a:pt x="180" y="302"/>
                    </a:lnTo>
                    <a:lnTo>
                      <a:pt x="180" y="286"/>
                    </a:lnTo>
                    <a:lnTo>
                      <a:pt x="164" y="286"/>
                    </a:lnTo>
                    <a:lnTo>
                      <a:pt x="164" y="302"/>
                    </a:lnTo>
                    <a:lnTo>
                      <a:pt x="172" y="342"/>
                    </a:lnTo>
                    <a:lnTo>
                      <a:pt x="140" y="350"/>
                    </a:lnTo>
                    <a:lnTo>
                      <a:pt x="130" y="350"/>
                    </a:lnTo>
                    <a:lnTo>
                      <a:pt x="130" y="368"/>
                    </a:lnTo>
                    <a:lnTo>
                      <a:pt x="122" y="350"/>
                    </a:lnTo>
                    <a:lnTo>
                      <a:pt x="92" y="464"/>
                    </a:lnTo>
                    <a:lnTo>
                      <a:pt x="58" y="424"/>
                    </a:lnTo>
                    <a:lnTo>
                      <a:pt x="0" y="254"/>
                    </a:lnTo>
                    <a:lnTo>
                      <a:pt x="24" y="206"/>
                    </a:lnTo>
                    <a:lnTo>
                      <a:pt x="24" y="72"/>
                    </a:lnTo>
                    <a:lnTo>
                      <a:pt x="48" y="14"/>
                    </a:lnTo>
                    <a:lnTo>
                      <a:pt x="58" y="40"/>
                    </a:lnTo>
                    <a:lnTo>
                      <a:pt x="80" y="40"/>
                    </a:lnTo>
                    <a:lnTo>
                      <a:pt x="92" y="14"/>
                    </a:lnTo>
                    <a:lnTo>
                      <a:pt x="92" y="6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Freeform 284">
                <a:extLst>
                  <a:ext uri="{FF2B5EF4-FFF2-40B4-BE49-F238E27FC236}">
                    <a16:creationId xmlns:a16="http://schemas.microsoft.com/office/drawing/2014/main" id="{B41BAE8C-7E4F-9193-C451-4D47D59C1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039" y="2970834"/>
                <a:ext cx="1095371" cy="54250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62" y="0"/>
                  </a:cxn>
                  <a:cxn ang="0">
                    <a:pos x="398" y="24"/>
                  </a:cxn>
                  <a:cxn ang="0">
                    <a:pos x="456" y="38"/>
                  </a:cxn>
                  <a:cxn ang="0">
                    <a:pos x="478" y="30"/>
                  </a:cxn>
                  <a:cxn ang="0">
                    <a:pos x="496" y="38"/>
                  </a:cxn>
                  <a:cxn ang="0">
                    <a:pos x="552" y="46"/>
                  </a:cxn>
                  <a:cxn ang="0">
                    <a:pos x="544" y="46"/>
                  </a:cxn>
                  <a:cxn ang="0">
                    <a:pos x="566" y="94"/>
                  </a:cxn>
                  <a:cxn ang="0">
                    <a:pos x="592" y="102"/>
                  </a:cxn>
                  <a:cxn ang="0">
                    <a:pos x="592" y="110"/>
                  </a:cxn>
                  <a:cxn ang="0">
                    <a:pos x="622" y="158"/>
                  </a:cxn>
                  <a:cxn ang="0">
                    <a:pos x="622" y="174"/>
                  </a:cxn>
                  <a:cxn ang="0">
                    <a:pos x="630" y="222"/>
                  </a:cxn>
                  <a:cxn ang="0">
                    <a:pos x="648" y="254"/>
                  </a:cxn>
                  <a:cxn ang="0">
                    <a:pos x="662" y="286"/>
                  </a:cxn>
                  <a:cxn ang="0">
                    <a:pos x="670" y="334"/>
                  </a:cxn>
                  <a:cxn ang="0">
                    <a:pos x="422" y="318"/>
                  </a:cxn>
                  <a:cxn ang="0">
                    <a:pos x="150" y="318"/>
                  </a:cxn>
                  <a:cxn ang="0">
                    <a:pos x="150" y="246"/>
                  </a:cxn>
                  <a:cxn ang="0">
                    <a:pos x="150" y="206"/>
                  </a:cxn>
                  <a:cxn ang="0">
                    <a:pos x="94" y="198"/>
                  </a:cxn>
                  <a:cxn ang="0">
                    <a:pos x="0" y="174"/>
                  </a:cxn>
                  <a:cxn ang="0">
                    <a:pos x="0" y="134"/>
                  </a:cxn>
                  <a:cxn ang="0">
                    <a:pos x="24" y="0"/>
                  </a:cxn>
                </a:cxnLst>
                <a:rect l="0" t="0" r="r" b="b"/>
                <a:pathLst>
                  <a:path w="670" h="334">
                    <a:moveTo>
                      <a:pt x="24" y="0"/>
                    </a:moveTo>
                    <a:lnTo>
                      <a:pt x="62" y="0"/>
                    </a:lnTo>
                    <a:lnTo>
                      <a:pt x="398" y="24"/>
                    </a:lnTo>
                    <a:lnTo>
                      <a:pt x="456" y="38"/>
                    </a:lnTo>
                    <a:lnTo>
                      <a:pt x="478" y="30"/>
                    </a:lnTo>
                    <a:lnTo>
                      <a:pt x="496" y="38"/>
                    </a:lnTo>
                    <a:lnTo>
                      <a:pt x="552" y="46"/>
                    </a:lnTo>
                    <a:lnTo>
                      <a:pt x="544" y="46"/>
                    </a:lnTo>
                    <a:lnTo>
                      <a:pt x="566" y="94"/>
                    </a:lnTo>
                    <a:lnTo>
                      <a:pt x="592" y="102"/>
                    </a:lnTo>
                    <a:lnTo>
                      <a:pt x="592" y="110"/>
                    </a:lnTo>
                    <a:lnTo>
                      <a:pt x="622" y="158"/>
                    </a:lnTo>
                    <a:lnTo>
                      <a:pt x="622" y="174"/>
                    </a:lnTo>
                    <a:lnTo>
                      <a:pt x="630" y="222"/>
                    </a:lnTo>
                    <a:lnTo>
                      <a:pt x="648" y="254"/>
                    </a:lnTo>
                    <a:lnTo>
                      <a:pt x="662" y="286"/>
                    </a:lnTo>
                    <a:lnTo>
                      <a:pt x="670" y="334"/>
                    </a:lnTo>
                    <a:lnTo>
                      <a:pt x="422" y="318"/>
                    </a:lnTo>
                    <a:lnTo>
                      <a:pt x="150" y="318"/>
                    </a:lnTo>
                    <a:lnTo>
                      <a:pt x="150" y="246"/>
                    </a:lnTo>
                    <a:lnTo>
                      <a:pt x="150" y="206"/>
                    </a:lnTo>
                    <a:lnTo>
                      <a:pt x="94" y="198"/>
                    </a:lnTo>
                    <a:lnTo>
                      <a:pt x="0" y="174"/>
                    </a:lnTo>
                    <a:lnTo>
                      <a:pt x="0" y="13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4BDD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Freeform 61">
                <a:extLst>
                  <a:ext uri="{FF2B5EF4-FFF2-40B4-BE49-F238E27FC236}">
                    <a16:creationId xmlns:a16="http://schemas.microsoft.com/office/drawing/2014/main" id="{013F838F-229E-0FA2-215C-8BE99862E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023" y="2576773"/>
                <a:ext cx="935222" cy="702209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574" y="48"/>
                  </a:cxn>
                  <a:cxn ang="0">
                    <a:pos x="574" y="66"/>
                  </a:cxn>
                  <a:cxn ang="0">
                    <a:pos x="534" y="432"/>
                  </a:cxn>
                  <a:cxn ang="0">
                    <a:pos x="526" y="432"/>
                  </a:cxn>
                  <a:cxn ang="0">
                    <a:pos x="0" y="368"/>
                  </a:cxn>
                  <a:cxn ang="0">
                    <a:pos x="80" y="0"/>
                  </a:cxn>
                </a:cxnLst>
                <a:rect l="0" t="0" r="r" b="b"/>
                <a:pathLst>
                  <a:path w="574" h="432">
                    <a:moveTo>
                      <a:pt x="80" y="0"/>
                    </a:moveTo>
                    <a:lnTo>
                      <a:pt x="574" y="48"/>
                    </a:lnTo>
                    <a:lnTo>
                      <a:pt x="574" y="66"/>
                    </a:lnTo>
                    <a:lnTo>
                      <a:pt x="534" y="432"/>
                    </a:lnTo>
                    <a:lnTo>
                      <a:pt x="526" y="432"/>
                    </a:lnTo>
                    <a:lnTo>
                      <a:pt x="0" y="36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99DEBB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47" name="Freeform 85">
                <a:extLst>
                  <a:ext uri="{FF2B5EF4-FFF2-40B4-BE49-F238E27FC236}">
                    <a16:creationId xmlns:a16="http://schemas.microsoft.com/office/drawing/2014/main" id="{31183C38-1AE1-4140-80B9-A4B93A7FF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479" y="3202927"/>
                <a:ext cx="935222" cy="71805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64" y="0"/>
                  </a:cxn>
                  <a:cxn ang="0">
                    <a:pos x="424" y="32"/>
                  </a:cxn>
                  <a:cxn ang="0">
                    <a:pos x="456" y="32"/>
                  </a:cxn>
                  <a:cxn ang="0">
                    <a:pos x="568" y="40"/>
                  </a:cxn>
                  <a:cxn ang="0">
                    <a:pos x="568" y="80"/>
                  </a:cxn>
                  <a:cxn ang="0">
                    <a:pos x="538" y="442"/>
                  </a:cxn>
                  <a:cxn ang="0">
                    <a:pos x="504" y="442"/>
                  </a:cxn>
                  <a:cxn ang="0">
                    <a:pos x="0" y="402"/>
                  </a:cxn>
                  <a:cxn ang="0">
                    <a:pos x="10" y="368"/>
                  </a:cxn>
                  <a:cxn ang="0">
                    <a:pos x="58" y="0"/>
                  </a:cxn>
                </a:cxnLst>
                <a:rect l="0" t="0" r="r" b="b"/>
                <a:pathLst>
                  <a:path w="568" h="442">
                    <a:moveTo>
                      <a:pt x="58" y="0"/>
                    </a:moveTo>
                    <a:lnTo>
                      <a:pt x="64" y="0"/>
                    </a:lnTo>
                    <a:lnTo>
                      <a:pt x="424" y="32"/>
                    </a:lnTo>
                    <a:lnTo>
                      <a:pt x="456" y="32"/>
                    </a:lnTo>
                    <a:lnTo>
                      <a:pt x="568" y="40"/>
                    </a:lnTo>
                    <a:lnTo>
                      <a:pt x="568" y="80"/>
                    </a:lnTo>
                    <a:lnTo>
                      <a:pt x="538" y="442"/>
                    </a:lnTo>
                    <a:lnTo>
                      <a:pt x="504" y="442"/>
                    </a:lnTo>
                    <a:lnTo>
                      <a:pt x="0" y="402"/>
                    </a:lnTo>
                    <a:lnTo>
                      <a:pt x="10" y="36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99DEBB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48" name="Freeform 76">
                <a:extLst>
                  <a:ext uri="{FF2B5EF4-FFF2-40B4-BE49-F238E27FC236}">
                    <a16:creationId xmlns:a16="http://schemas.microsoft.com/office/drawing/2014/main" id="{8C058153-482A-277F-E9C1-2EE13248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095" y="3839585"/>
                <a:ext cx="895529" cy="894016"/>
              </a:xfrm>
              <a:custGeom>
                <a:avLst/>
                <a:gdLst>
                  <a:gd name="T0" fmla="*/ 70 w 550"/>
                  <a:gd name="T1" fmla="*/ 0 h 550"/>
                  <a:gd name="T2" fmla="*/ 94 w 550"/>
                  <a:gd name="T3" fmla="*/ 0 h 550"/>
                  <a:gd name="T4" fmla="*/ 550 w 550"/>
                  <a:gd name="T5" fmla="*/ 40 h 550"/>
                  <a:gd name="T6" fmla="*/ 542 w 550"/>
                  <a:gd name="T7" fmla="*/ 102 h 550"/>
                  <a:gd name="T8" fmla="*/ 518 w 550"/>
                  <a:gd name="T9" fmla="*/ 102 h 550"/>
                  <a:gd name="T10" fmla="*/ 518 w 550"/>
                  <a:gd name="T11" fmla="*/ 510 h 550"/>
                  <a:gd name="T12" fmla="*/ 494 w 550"/>
                  <a:gd name="T13" fmla="*/ 510 h 550"/>
                  <a:gd name="T14" fmla="*/ 230 w 550"/>
                  <a:gd name="T15" fmla="*/ 502 h 550"/>
                  <a:gd name="T16" fmla="*/ 224 w 550"/>
                  <a:gd name="T17" fmla="*/ 510 h 550"/>
                  <a:gd name="T18" fmla="*/ 206 w 550"/>
                  <a:gd name="T19" fmla="*/ 510 h 550"/>
                  <a:gd name="T20" fmla="*/ 86 w 550"/>
                  <a:gd name="T21" fmla="*/ 510 h 550"/>
                  <a:gd name="T22" fmla="*/ 70 w 550"/>
                  <a:gd name="T23" fmla="*/ 550 h 550"/>
                  <a:gd name="T24" fmla="*/ 54 w 550"/>
                  <a:gd name="T25" fmla="*/ 550 h 550"/>
                  <a:gd name="T26" fmla="*/ 0 w 550"/>
                  <a:gd name="T27" fmla="*/ 536 h 550"/>
                  <a:gd name="T28" fmla="*/ 70 w 550"/>
                  <a:gd name="T29" fmla="*/ 0 h 5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50" h="550">
                    <a:moveTo>
                      <a:pt x="70" y="0"/>
                    </a:moveTo>
                    <a:lnTo>
                      <a:pt x="94" y="0"/>
                    </a:lnTo>
                    <a:lnTo>
                      <a:pt x="550" y="40"/>
                    </a:lnTo>
                    <a:lnTo>
                      <a:pt x="542" y="102"/>
                    </a:lnTo>
                    <a:lnTo>
                      <a:pt x="518" y="102"/>
                    </a:lnTo>
                    <a:lnTo>
                      <a:pt x="518" y="510"/>
                    </a:lnTo>
                    <a:lnTo>
                      <a:pt x="494" y="510"/>
                    </a:lnTo>
                    <a:lnTo>
                      <a:pt x="230" y="502"/>
                    </a:lnTo>
                    <a:lnTo>
                      <a:pt x="224" y="510"/>
                    </a:lnTo>
                    <a:lnTo>
                      <a:pt x="206" y="510"/>
                    </a:lnTo>
                    <a:lnTo>
                      <a:pt x="86" y="510"/>
                    </a:lnTo>
                    <a:lnTo>
                      <a:pt x="70" y="550"/>
                    </a:lnTo>
                    <a:lnTo>
                      <a:pt x="54" y="550"/>
                    </a:lnTo>
                    <a:lnTo>
                      <a:pt x="0" y="53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99DEBB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49" name="Freeform 293">
                <a:extLst>
                  <a:ext uri="{FF2B5EF4-FFF2-40B4-BE49-F238E27FC236}">
                    <a16:creationId xmlns:a16="http://schemas.microsoft.com/office/drawing/2014/main" id="{A008B0BD-5CD9-03B5-0254-FFF0FD8AD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596" y="3910929"/>
                <a:ext cx="1130314" cy="5205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438" y="22"/>
                  </a:cxn>
                  <a:cxn ang="0">
                    <a:pos x="598" y="22"/>
                  </a:cxn>
                  <a:cxn ang="0">
                    <a:pos x="656" y="22"/>
                  </a:cxn>
                  <a:cxn ang="0">
                    <a:pos x="656" y="62"/>
                  </a:cxn>
                  <a:cxn ang="0">
                    <a:pos x="678" y="142"/>
                  </a:cxn>
                  <a:cxn ang="0">
                    <a:pos x="678" y="232"/>
                  </a:cxn>
                  <a:cxn ang="0">
                    <a:pos x="670" y="320"/>
                  </a:cxn>
                  <a:cxn ang="0">
                    <a:pos x="646" y="320"/>
                  </a:cxn>
                  <a:cxn ang="0">
                    <a:pos x="630" y="310"/>
                  </a:cxn>
                  <a:cxn ang="0">
                    <a:pos x="616" y="310"/>
                  </a:cxn>
                  <a:cxn ang="0">
                    <a:pos x="598" y="302"/>
                  </a:cxn>
                  <a:cxn ang="0">
                    <a:pos x="542" y="310"/>
                  </a:cxn>
                  <a:cxn ang="0">
                    <a:pos x="534" y="320"/>
                  </a:cxn>
                  <a:cxn ang="0">
                    <a:pos x="478" y="320"/>
                  </a:cxn>
                  <a:cxn ang="0">
                    <a:pos x="406" y="302"/>
                  </a:cxn>
                  <a:cxn ang="0">
                    <a:pos x="382" y="310"/>
                  </a:cxn>
                  <a:cxn ang="0">
                    <a:pos x="366" y="294"/>
                  </a:cxn>
                  <a:cxn ang="0">
                    <a:pos x="310" y="286"/>
                  </a:cxn>
                  <a:cxn ang="0">
                    <a:pos x="270" y="280"/>
                  </a:cxn>
                  <a:cxn ang="0">
                    <a:pos x="232" y="262"/>
                  </a:cxn>
                  <a:cxn ang="0">
                    <a:pos x="232" y="166"/>
                  </a:cxn>
                  <a:cxn ang="0">
                    <a:pos x="238" y="80"/>
                  </a:cxn>
                  <a:cxn ang="0">
                    <a:pos x="150" y="70"/>
                  </a:cxn>
                  <a:cxn ang="0">
                    <a:pos x="0" y="62"/>
                  </a:cxn>
                  <a:cxn ang="0">
                    <a:pos x="0" y="40"/>
                  </a:cxn>
                  <a:cxn ang="0">
                    <a:pos x="0" y="0"/>
                  </a:cxn>
                </a:cxnLst>
                <a:rect l="0" t="0" r="r" b="b"/>
                <a:pathLst>
                  <a:path w="678" h="320">
                    <a:moveTo>
                      <a:pt x="0" y="0"/>
                    </a:moveTo>
                    <a:lnTo>
                      <a:pt x="40" y="0"/>
                    </a:lnTo>
                    <a:lnTo>
                      <a:pt x="438" y="22"/>
                    </a:lnTo>
                    <a:lnTo>
                      <a:pt x="598" y="22"/>
                    </a:lnTo>
                    <a:lnTo>
                      <a:pt x="656" y="22"/>
                    </a:lnTo>
                    <a:lnTo>
                      <a:pt x="656" y="62"/>
                    </a:lnTo>
                    <a:lnTo>
                      <a:pt x="678" y="142"/>
                    </a:lnTo>
                    <a:lnTo>
                      <a:pt x="678" y="232"/>
                    </a:lnTo>
                    <a:lnTo>
                      <a:pt x="670" y="320"/>
                    </a:lnTo>
                    <a:lnTo>
                      <a:pt x="646" y="320"/>
                    </a:lnTo>
                    <a:lnTo>
                      <a:pt x="630" y="310"/>
                    </a:lnTo>
                    <a:lnTo>
                      <a:pt x="616" y="310"/>
                    </a:lnTo>
                    <a:lnTo>
                      <a:pt x="598" y="302"/>
                    </a:lnTo>
                    <a:lnTo>
                      <a:pt x="542" y="310"/>
                    </a:lnTo>
                    <a:lnTo>
                      <a:pt x="534" y="320"/>
                    </a:lnTo>
                    <a:lnTo>
                      <a:pt x="478" y="320"/>
                    </a:lnTo>
                    <a:lnTo>
                      <a:pt x="406" y="302"/>
                    </a:lnTo>
                    <a:lnTo>
                      <a:pt x="382" y="310"/>
                    </a:lnTo>
                    <a:lnTo>
                      <a:pt x="366" y="294"/>
                    </a:lnTo>
                    <a:lnTo>
                      <a:pt x="310" y="286"/>
                    </a:lnTo>
                    <a:lnTo>
                      <a:pt x="270" y="280"/>
                    </a:lnTo>
                    <a:lnTo>
                      <a:pt x="232" y="262"/>
                    </a:lnTo>
                    <a:lnTo>
                      <a:pt x="232" y="166"/>
                    </a:lnTo>
                    <a:lnTo>
                      <a:pt x="238" y="80"/>
                    </a:lnTo>
                    <a:lnTo>
                      <a:pt x="150" y="70"/>
                    </a:lnTo>
                    <a:lnTo>
                      <a:pt x="0" y="62"/>
                    </a:lnTo>
                    <a:lnTo>
                      <a:pt x="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BDD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50" name="Freeform 36">
                <a:extLst>
                  <a:ext uri="{FF2B5EF4-FFF2-40B4-BE49-F238E27FC236}">
                    <a16:creationId xmlns:a16="http://schemas.microsoft.com/office/drawing/2014/main" id="{48DBC480-DBC4-0FCA-7FBD-C1F5DDBAA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339" y="2742053"/>
                <a:ext cx="203901" cy="243823"/>
              </a:xfrm>
              <a:custGeom>
                <a:avLst/>
                <a:gdLst>
                  <a:gd name="T0" fmla="*/ 102 w 126"/>
                  <a:gd name="T1" fmla="*/ 0 h 150"/>
                  <a:gd name="T2" fmla="*/ 126 w 126"/>
                  <a:gd name="T3" fmla="*/ 80 h 150"/>
                  <a:gd name="T4" fmla="*/ 110 w 126"/>
                  <a:gd name="T5" fmla="*/ 80 h 150"/>
                  <a:gd name="T6" fmla="*/ 66 w 126"/>
                  <a:gd name="T7" fmla="*/ 108 h 150"/>
                  <a:gd name="T8" fmla="*/ 32 w 126"/>
                  <a:gd name="T9" fmla="*/ 134 h 150"/>
                  <a:gd name="T10" fmla="*/ 10 w 126"/>
                  <a:gd name="T11" fmla="*/ 150 h 150"/>
                  <a:gd name="T12" fmla="*/ 32 w 126"/>
                  <a:gd name="T13" fmla="*/ 108 h 150"/>
                  <a:gd name="T14" fmla="*/ 0 w 126"/>
                  <a:gd name="T15" fmla="*/ 14 h 150"/>
                  <a:gd name="T16" fmla="*/ 102 w 126"/>
                  <a:gd name="T17" fmla="*/ 0 h 1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6" h="150">
                    <a:moveTo>
                      <a:pt x="102" y="0"/>
                    </a:moveTo>
                    <a:lnTo>
                      <a:pt x="126" y="80"/>
                    </a:lnTo>
                    <a:lnTo>
                      <a:pt x="110" y="80"/>
                    </a:lnTo>
                    <a:lnTo>
                      <a:pt x="66" y="108"/>
                    </a:lnTo>
                    <a:lnTo>
                      <a:pt x="32" y="134"/>
                    </a:lnTo>
                    <a:lnTo>
                      <a:pt x="10" y="150"/>
                    </a:lnTo>
                    <a:lnTo>
                      <a:pt x="32" y="108"/>
                    </a:lnTo>
                    <a:lnTo>
                      <a:pt x="0" y="1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40E5656B-14F2-7A8B-17A9-1D8533BC3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7128" y="2570983"/>
                <a:ext cx="442055" cy="195058"/>
              </a:xfrm>
              <a:custGeom>
                <a:avLst/>
                <a:gdLst>
                  <a:gd name="T0" fmla="*/ 152 w 270"/>
                  <a:gd name="T1" fmla="*/ 0 h 120"/>
                  <a:gd name="T2" fmla="*/ 184 w 270"/>
                  <a:gd name="T3" fmla="*/ 6 h 120"/>
                  <a:gd name="T4" fmla="*/ 184 w 270"/>
                  <a:gd name="T5" fmla="*/ 32 h 120"/>
                  <a:gd name="T6" fmla="*/ 222 w 270"/>
                  <a:gd name="T7" fmla="*/ 88 h 120"/>
                  <a:gd name="T8" fmla="*/ 232 w 270"/>
                  <a:gd name="T9" fmla="*/ 88 h 120"/>
                  <a:gd name="T10" fmla="*/ 256 w 270"/>
                  <a:gd name="T11" fmla="*/ 72 h 120"/>
                  <a:gd name="T12" fmla="*/ 248 w 270"/>
                  <a:gd name="T13" fmla="*/ 62 h 120"/>
                  <a:gd name="T14" fmla="*/ 270 w 270"/>
                  <a:gd name="T15" fmla="*/ 80 h 120"/>
                  <a:gd name="T16" fmla="*/ 222 w 270"/>
                  <a:gd name="T17" fmla="*/ 110 h 120"/>
                  <a:gd name="T18" fmla="*/ 222 w 270"/>
                  <a:gd name="T19" fmla="*/ 120 h 120"/>
                  <a:gd name="T20" fmla="*/ 222 w 270"/>
                  <a:gd name="T21" fmla="*/ 102 h 120"/>
                  <a:gd name="T22" fmla="*/ 184 w 270"/>
                  <a:gd name="T23" fmla="*/ 110 h 120"/>
                  <a:gd name="T24" fmla="*/ 152 w 270"/>
                  <a:gd name="T25" fmla="*/ 94 h 120"/>
                  <a:gd name="T26" fmla="*/ 56 w 270"/>
                  <a:gd name="T27" fmla="*/ 120 h 120"/>
                  <a:gd name="T28" fmla="*/ 16 w 270"/>
                  <a:gd name="T29" fmla="*/ 120 h 120"/>
                  <a:gd name="T30" fmla="*/ 0 w 270"/>
                  <a:gd name="T31" fmla="*/ 62 h 120"/>
                  <a:gd name="T32" fmla="*/ 118 w 270"/>
                  <a:gd name="T33" fmla="*/ 24 h 120"/>
                  <a:gd name="T34" fmla="*/ 152 w 270"/>
                  <a:gd name="T35" fmla="*/ 0 h 1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70" h="120">
                    <a:moveTo>
                      <a:pt x="152" y="0"/>
                    </a:moveTo>
                    <a:lnTo>
                      <a:pt x="184" y="6"/>
                    </a:lnTo>
                    <a:lnTo>
                      <a:pt x="184" y="32"/>
                    </a:lnTo>
                    <a:lnTo>
                      <a:pt x="222" y="88"/>
                    </a:lnTo>
                    <a:lnTo>
                      <a:pt x="232" y="88"/>
                    </a:lnTo>
                    <a:lnTo>
                      <a:pt x="256" y="72"/>
                    </a:lnTo>
                    <a:lnTo>
                      <a:pt x="248" y="62"/>
                    </a:lnTo>
                    <a:lnTo>
                      <a:pt x="270" y="80"/>
                    </a:lnTo>
                    <a:lnTo>
                      <a:pt x="222" y="110"/>
                    </a:lnTo>
                    <a:lnTo>
                      <a:pt x="222" y="120"/>
                    </a:lnTo>
                    <a:lnTo>
                      <a:pt x="222" y="102"/>
                    </a:lnTo>
                    <a:lnTo>
                      <a:pt x="184" y="110"/>
                    </a:lnTo>
                    <a:lnTo>
                      <a:pt x="152" y="94"/>
                    </a:lnTo>
                    <a:lnTo>
                      <a:pt x="56" y="120"/>
                    </a:lnTo>
                    <a:lnTo>
                      <a:pt x="16" y="120"/>
                    </a:lnTo>
                    <a:lnTo>
                      <a:pt x="0" y="62"/>
                    </a:lnTo>
                    <a:lnTo>
                      <a:pt x="118" y="24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Freeform 296">
                <a:extLst>
                  <a:ext uri="{FF2B5EF4-FFF2-40B4-BE49-F238E27FC236}">
                    <a16:creationId xmlns:a16="http://schemas.microsoft.com/office/drawing/2014/main" id="{57D3E55D-6DFA-88F5-ED83-24E8F65AE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909" y="4474787"/>
                <a:ext cx="950585" cy="690018"/>
              </a:xfrm>
              <a:custGeom>
                <a:avLst/>
                <a:gdLst/>
                <a:ahLst/>
                <a:cxnLst>
                  <a:cxn ang="0">
                    <a:pos x="206" y="0"/>
                  </a:cxn>
                  <a:cxn ang="0">
                    <a:pos x="224" y="0"/>
                  </a:cxn>
                  <a:cxn ang="0">
                    <a:pos x="254" y="88"/>
                  </a:cxn>
                  <a:cxn ang="0">
                    <a:pos x="224" y="110"/>
                  </a:cxn>
                  <a:cxn ang="0">
                    <a:pos x="206" y="136"/>
                  </a:cxn>
                  <a:cxn ang="0">
                    <a:pos x="224" y="144"/>
                  </a:cxn>
                  <a:cxn ang="0">
                    <a:pos x="206" y="158"/>
                  </a:cxn>
                  <a:cxn ang="0">
                    <a:pos x="206" y="166"/>
                  </a:cxn>
                  <a:cxn ang="0">
                    <a:pos x="206" y="192"/>
                  </a:cxn>
                  <a:cxn ang="0">
                    <a:pos x="358" y="192"/>
                  </a:cxn>
                  <a:cxn ang="0">
                    <a:pos x="358" y="206"/>
                  </a:cxn>
                  <a:cxn ang="0">
                    <a:pos x="350" y="224"/>
                  </a:cxn>
                  <a:cxn ang="0">
                    <a:pos x="358" y="246"/>
                  </a:cxn>
                  <a:cxn ang="0">
                    <a:pos x="368" y="272"/>
                  </a:cxn>
                  <a:cxn ang="0">
                    <a:pos x="328" y="272"/>
                  </a:cxn>
                  <a:cxn ang="0">
                    <a:pos x="310" y="272"/>
                  </a:cxn>
                  <a:cxn ang="0">
                    <a:pos x="310" y="294"/>
                  </a:cxn>
                  <a:cxn ang="0">
                    <a:pos x="328" y="294"/>
                  </a:cxn>
                  <a:cxn ang="0">
                    <a:pos x="376" y="280"/>
                  </a:cxn>
                  <a:cxn ang="0">
                    <a:pos x="368" y="294"/>
                  </a:cxn>
                  <a:cxn ang="0">
                    <a:pos x="368" y="302"/>
                  </a:cxn>
                  <a:cxn ang="0">
                    <a:pos x="390" y="280"/>
                  </a:cxn>
                  <a:cxn ang="0">
                    <a:pos x="398" y="280"/>
                  </a:cxn>
                  <a:cxn ang="0">
                    <a:pos x="376" y="336"/>
                  </a:cxn>
                  <a:cxn ang="0">
                    <a:pos x="430" y="368"/>
                  </a:cxn>
                  <a:cxn ang="0">
                    <a:pos x="424" y="376"/>
                  </a:cxn>
                  <a:cxn ang="0">
                    <a:pos x="342" y="342"/>
                  </a:cxn>
                  <a:cxn ang="0">
                    <a:pos x="342" y="368"/>
                  </a:cxn>
                  <a:cxn ang="0">
                    <a:pos x="334" y="368"/>
                  </a:cxn>
                  <a:cxn ang="0">
                    <a:pos x="328" y="368"/>
                  </a:cxn>
                  <a:cxn ang="0">
                    <a:pos x="302" y="368"/>
                  </a:cxn>
                  <a:cxn ang="0">
                    <a:pos x="294" y="368"/>
                  </a:cxn>
                  <a:cxn ang="0">
                    <a:pos x="294" y="376"/>
                  </a:cxn>
                  <a:cxn ang="0">
                    <a:pos x="224" y="350"/>
                  </a:cxn>
                  <a:cxn ang="0">
                    <a:pos x="254" y="342"/>
                  </a:cxn>
                  <a:cxn ang="0">
                    <a:pos x="254" y="336"/>
                  </a:cxn>
                  <a:cxn ang="0">
                    <a:pos x="214" y="336"/>
                  </a:cxn>
                  <a:cxn ang="0">
                    <a:pos x="206" y="310"/>
                  </a:cxn>
                  <a:cxn ang="0">
                    <a:pos x="198" y="302"/>
                  </a:cxn>
                  <a:cxn ang="0">
                    <a:pos x="142" y="336"/>
                  </a:cxn>
                  <a:cxn ang="0">
                    <a:pos x="128" y="336"/>
                  </a:cxn>
                  <a:cxn ang="0">
                    <a:pos x="118" y="336"/>
                  </a:cxn>
                  <a:cxn ang="0">
                    <a:pos x="54" y="310"/>
                  </a:cxn>
                  <a:cxn ang="0">
                    <a:pos x="32" y="310"/>
                  </a:cxn>
                  <a:cxn ang="0">
                    <a:pos x="46" y="280"/>
                  </a:cxn>
                  <a:cxn ang="0">
                    <a:pos x="32" y="246"/>
                  </a:cxn>
                  <a:cxn ang="0">
                    <a:pos x="46" y="206"/>
                  </a:cxn>
                  <a:cxn ang="0">
                    <a:pos x="32" y="144"/>
                  </a:cxn>
                  <a:cxn ang="0">
                    <a:pos x="6" y="128"/>
                  </a:cxn>
                  <a:cxn ang="0">
                    <a:pos x="0" y="110"/>
                  </a:cxn>
                  <a:cxn ang="0">
                    <a:pos x="0" y="0"/>
                  </a:cxn>
                  <a:cxn ang="0">
                    <a:pos x="94" y="0"/>
                  </a:cxn>
                  <a:cxn ang="0">
                    <a:pos x="158" y="0"/>
                  </a:cxn>
                  <a:cxn ang="0">
                    <a:pos x="190" y="0"/>
                  </a:cxn>
                  <a:cxn ang="0">
                    <a:pos x="206" y="0"/>
                  </a:cxn>
                </a:cxnLst>
                <a:rect l="0" t="0" r="r" b="b"/>
                <a:pathLst>
                  <a:path w="430" h="376">
                    <a:moveTo>
                      <a:pt x="206" y="0"/>
                    </a:moveTo>
                    <a:lnTo>
                      <a:pt x="224" y="0"/>
                    </a:lnTo>
                    <a:lnTo>
                      <a:pt x="254" y="88"/>
                    </a:lnTo>
                    <a:lnTo>
                      <a:pt x="224" y="110"/>
                    </a:lnTo>
                    <a:lnTo>
                      <a:pt x="206" y="136"/>
                    </a:lnTo>
                    <a:lnTo>
                      <a:pt x="224" y="144"/>
                    </a:lnTo>
                    <a:lnTo>
                      <a:pt x="206" y="158"/>
                    </a:lnTo>
                    <a:lnTo>
                      <a:pt x="206" y="166"/>
                    </a:lnTo>
                    <a:lnTo>
                      <a:pt x="206" y="192"/>
                    </a:lnTo>
                    <a:lnTo>
                      <a:pt x="358" y="192"/>
                    </a:lnTo>
                    <a:lnTo>
                      <a:pt x="358" y="206"/>
                    </a:lnTo>
                    <a:lnTo>
                      <a:pt x="350" y="224"/>
                    </a:lnTo>
                    <a:lnTo>
                      <a:pt x="358" y="246"/>
                    </a:lnTo>
                    <a:lnTo>
                      <a:pt x="368" y="272"/>
                    </a:lnTo>
                    <a:lnTo>
                      <a:pt x="328" y="272"/>
                    </a:lnTo>
                    <a:lnTo>
                      <a:pt x="310" y="272"/>
                    </a:lnTo>
                    <a:lnTo>
                      <a:pt x="310" y="294"/>
                    </a:lnTo>
                    <a:lnTo>
                      <a:pt x="328" y="294"/>
                    </a:lnTo>
                    <a:lnTo>
                      <a:pt x="376" y="280"/>
                    </a:lnTo>
                    <a:lnTo>
                      <a:pt x="368" y="294"/>
                    </a:lnTo>
                    <a:lnTo>
                      <a:pt x="368" y="302"/>
                    </a:lnTo>
                    <a:lnTo>
                      <a:pt x="390" y="280"/>
                    </a:lnTo>
                    <a:lnTo>
                      <a:pt x="398" y="280"/>
                    </a:lnTo>
                    <a:lnTo>
                      <a:pt x="376" y="336"/>
                    </a:lnTo>
                    <a:lnTo>
                      <a:pt x="430" y="368"/>
                    </a:lnTo>
                    <a:lnTo>
                      <a:pt x="424" y="376"/>
                    </a:lnTo>
                    <a:lnTo>
                      <a:pt x="342" y="342"/>
                    </a:lnTo>
                    <a:lnTo>
                      <a:pt x="342" y="368"/>
                    </a:lnTo>
                    <a:lnTo>
                      <a:pt x="334" y="368"/>
                    </a:lnTo>
                    <a:lnTo>
                      <a:pt x="328" y="368"/>
                    </a:lnTo>
                    <a:lnTo>
                      <a:pt x="302" y="368"/>
                    </a:lnTo>
                    <a:lnTo>
                      <a:pt x="294" y="368"/>
                    </a:lnTo>
                    <a:lnTo>
                      <a:pt x="294" y="376"/>
                    </a:lnTo>
                    <a:lnTo>
                      <a:pt x="224" y="350"/>
                    </a:lnTo>
                    <a:lnTo>
                      <a:pt x="254" y="342"/>
                    </a:lnTo>
                    <a:lnTo>
                      <a:pt x="254" y="336"/>
                    </a:lnTo>
                    <a:lnTo>
                      <a:pt x="214" y="336"/>
                    </a:lnTo>
                    <a:lnTo>
                      <a:pt x="206" y="310"/>
                    </a:lnTo>
                    <a:lnTo>
                      <a:pt x="198" y="302"/>
                    </a:lnTo>
                    <a:lnTo>
                      <a:pt x="142" y="336"/>
                    </a:lnTo>
                    <a:lnTo>
                      <a:pt x="128" y="336"/>
                    </a:lnTo>
                    <a:lnTo>
                      <a:pt x="118" y="336"/>
                    </a:lnTo>
                    <a:lnTo>
                      <a:pt x="54" y="310"/>
                    </a:lnTo>
                    <a:lnTo>
                      <a:pt x="32" y="310"/>
                    </a:lnTo>
                    <a:lnTo>
                      <a:pt x="46" y="280"/>
                    </a:lnTo>
                    <a:lnTo>
                      <a:pt x="32" y="246"/>
                    </a:lnTo>
                    <a:lnTo>
                      <a:pt x="46" y="206"/>
                    </a:lnTo>
                    <a:lnTo>
                      <a:pt x="32" y="144"/>
                    </a:lnTo>
                    <a:lnTo>
                      <a:pt x="6" y="128"/>
                    </a:lnTo>
                    <a:lnTo>
                      <a:pt x="0" y="110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158" y="0"/>
                    </a:lnTo>
                    <a:lnTo>
                      <a:pt x="190" y="0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F4A5A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r>
                  <a:rPr lang="en-US" sz="500" kern="0">
                    <a:solidFill>
                      <a:srgbClr val="7B6D68"/>
                    </a:solidFill>
                    <a:latin typeface="Calibri" panose="020F0502020204030204"/>
                  </a:rPr>
                  <a:t>      </a:t>
                </a:r>
              </a:p>
            </p:txBody>
          </p:sp>
          <p:sp>
            <p:nvSpPr>
              <p:cNvPr id="153" name="Freeform 177">
                <a:extLst>
                  <a:ext uri="{FF2B5EF4-FFF2-40B4-BE49-F238E27FC236}">
                    <a16:creationId xmlns:a16="http://schemas.microsoft.com/office/drawing/2014/main" id="{9E8B57D9-2191-E0D8-4BB8-CA93D1536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849" y="3416832"/>
                <a:ext cx="1252762" cy="702209"/>
              </a:xfrm>
              <a:custGeom>
                <a:avLst/>
                <a:gdLst/>
                <a:ahLst/>
                <a:cxnLst>
                  <a:cxn ang="0">
                    <a:pos x="320" y="0"/>
                  </a:cxn>
                  <a:cxn ang="0">
                    <a:pos x="334" y="0"/>
                  </a:cxn>
                  <a:cxn ang="0">
                    <a:pos x="350" y="0"/>
                  </a:cxn>
                  <a:cxn ang="0">
                    <a:pos x="374" y="24"/>
                  </a:cxn>
                  <a:cxn ang="0">
                    <a:pos x="446" y="24"/>
                  </a:cxn>
                  <a:cxn ang="0">
                    <a:pos x="478" y="6"/>
                  </a:cxn>
                  <a:cxn ang="0">
                    <a:pos x="494" y="30"/>
                  </a:cxn>
                  <a:cxn ang="0">
                    <a:pos x="526" y="72"/>
                  </a:cxn>
                  <a:cxn ang="0">
                    <a:pos x="542" y="102"/>
                  </a:cxn>
                  <a:cxn ang="0">
                    <a:pos x="552" y="120"/>
                  </a:cxn>
                  <a:cxn ang="0">
                    <a:pos x="542" y="134"/>
                  </a:cxn>
                  <a:cxn ang="0">
                    <a:pos x="494" y="174"/>
                  </a:cxn>
                  <a:cxn ang="0">
                    <a:pos x="430" y="222"/>
                  </a:cxn>
                  <a:cxn ang="0">
                    <a:pos x="416" y="230"/>
                  </a:cxn>
                  <a:cxn ang="0">
                    <a:pos x="382" y="230"/>
                  </a:cxn>
                  <a:cxn ang="0">
                    <a:pos x="94" y="254"/>
                  </a:cxn>
                  <a:cxn ang="0">
                    <a:pos x="94" y="278"/>
                  </a:cxn>
                  <a:cxn ang="0">
                    <a:pos x="0" y="286"/>
                  </a:cxn>
                  <a:cxn ang="0">
                    <a:pos x="0" y="270"/>
                  </a:cxn>
                  <a:cxn ang="0">
                    <a:pos x="24" y="246"/>
                  </a:cxn>
                  <a:cxn ang="0">
                    <a:pos x="0" y="222"/>
                  </a:cxn>
                  <a:cxn ang="0">
                    <a:pos x="38" y="222"/>
                  </a:cxn>
                  <a:cxn ang="0">
                    <a:pos x="42" y="212"/>
                  </a:cxn>
                  <a:cxn ang="0">
                    <a:pos x="42" y="200"/>
                  </a:cxn>
                  <a:cxn ang="0">
                    <a:pos x="62" y="190"/>
                  </a:cxn>
                  <a:cxn ang="0">
                    <a:pos x="94" y="168"/>
                  </a:cxn>
                  <a:cxn ang="0">
                    <a:pos x="94" y="158"/>
                  </a:cxn>
                  <a:cxn ang="0">
                    <a:pos x="128" y="134"/>
                  </a:cxn>
                  <a:cxn ang="0">
                    <a:pos x="158" y="134"/>
                  </a:cxn>
                  <a:cxn ang="0">
                    <a:pos x="168" y="134"/>
                  </a:cxn>
                  <a:cxn ang="0">
                    <a:pos x="176" y="120"/>
                  </a:cxn>
                  <a:cxn ang="0">
                    <a:pos x="206" y="120"/>
                  </a:cxn>
                  <a:cxn ang="0">
                    <a:pos x="224" y="102"/>
                  </a:cxn>
                  <a:cxn ang="0">
                    <a:pos x="238" y="102"/>
                  </a:cxn>
                  <a:cxn ang="0">
                    <a:pos x="272" y="72"/>
                  </a:cxn>
                  <a:cxn ang="0">
                    <a:pos x="272" y="46"/>
                  </a:cxn>
                  <a:cxn ang="0">
                    <a:pos x="320" y="30"/>
                  </a:cxn>
                  <a:cxn ang="0">
                    <a:pos x="320" y="0"/>
                  </a:cxn>
                </a:cxnLst>
                <a:rect l="0" t="0" r="r" b="b"/>
                <a:pathLst>
                  <a:path w="552" h="286">
                    <a:moveTo>
                      <a:pt x="320" y="0"/>
                    </a:moveTo>
                    <a:lnTo>
                      <a:pt x="334" y="0"/>
                    </a:lnTo>
                    <a:lnTo>
                      <a:pt x="350" y="0"/>
                    </a:lnTo>
                    <a:lnTo>
                      <a:pt x="374" y="24"/>
                    </a:lnTo>
                    <a:lnTo>
                      <a:pt x="446" y="24"/>
                    </a:lnTo>
                    <a:lnTo>
                      <a:pt x="478" y="6"/>
                    </a:lnTo>
                    <a:lnTo>
                      <a:pt x="494" y="30"/>
                    </a:lnTo>
                    <a:lnTo>
                      <a:pt x="526" y="72"/>
                    </a:lnTo>
                    <a:lnTo>
                      <a:pt x="542" y="102"/>
                    </a:lnTo>
                    <a:lnTo>
                      <a:pt x="552" y="120"/>
                    </a:lnTo>
                    <a:lnTo>
                      <a:pt x="542" y="134"/>
                    </a:lnTo>
                    <a:lnTo>
                      <a:pt x="494" y="174"/>
                    </a:lnTo>
                    <a:lnTo>
                      <a:pt x="430" y="222"/>
                    </a:lnTo>
                    <a:lnTo>
                      <a:pt x="416" y="230"/>
                    </a:lnTo>
                    <a:lnTo>
                      <a:pt x="382" y="230"/>
                    </a:lnTo>
                    <a:lnTo>
                      <a:pt x="94" y="254"/>
                    </a:lnTo>
                    <a:lnTo>
                      <a:pt x="94" y="278"/>
                    </a:lnTo>
                    <a:lnTo>
                      <a:pt x="0" y="286"/>
                    </a:lnTo>
                    <a:lnTo>
                      <a:pt x="0" y="270"/>
                    </a:lnTo>
                    <a:lnTo>
                      <a:pt x="24" y="246"/>
                    </a:lnTo>
                    <a:lnTo>
                      <a:pt x="0" y="222"/>
                    </a:lnTo>
                    <a:lnTo>
                      <a:pt x="38" y="222"/>
                    </a:lnTo>
                    <a:lnTo>
                      <a:pt x="42" y="212"/>
                    </a:lnTo>
                    <a:lnTo>
                      <a:pt x="42" y="200"/>
                    </a:lnTo>
                    <a:lnTo>
                      <a:pt x="62" y="190"/>
                    </a:lnTo>
                    <a:lnTo>
                      <a:pt x="94" y="168"/>
                    </a:lnTo>
                    <a:lnTo>
                      <a:pt x="94" y="158"/>
                    </a:lnTo>
                    <a:lnTo>
                      <a:pt x="128" y="134"/>
                    </a:lnTo>
                    <a:lnTo>
                      <a:pt x="158" y="134"/>
                    </a:lnTo>
                    <a:lnTo>
                      <a:pt x="168" y="134"/>
                    </a:lnTo>
                    <a:lnTo>
                      <a:pt x="176" y="120"/>
                    </a:lnTo>
                    <a:lnTo>
                      <a:pt x="206" y="120"/>
                    </a:lnTo>
                    <a:lnTo>
                      <a:pt x="224" y="102"/>
                    </a:lnTo>
                    <a:lnTo>
                      <a:pt x="238" y="102"/>
                    </a:lnTo>
                    <a:lnTo>
                      <a:pt x="272" y="72"/>
                    </a:lnTo>
                    <a:lnTo>
                      <a:pt x="272" y="46"/>
                    </a:lnTo>
                    <a:lnTo>
                      <a:pt x="320" y="30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F4A5A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Freeform 180">
                <a:extLst>
                  <a:ext uri="{FF2B5EF4-FFF2-40B4-BE49-F238E27FC236}">
                    <a16:creationId xmlns:a16="http://schemas.microsoft.com/office/drawing/2014/main" id="{8C5868B6-F967-98BD-61E4-AA709E722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698" y="2037916"/>
                <a:ext cx="841699" cy="881419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74" y="0"/>
                  </a:cxn>
                  <a:cxn ang="0">
                    <a:pos x="174" y="30"/>
                  </a:cxn>
                  <a:cxn ang="0">
                    <a:pos x="198" y="48"/>
                  </a:cxn>
                  <a:cxn ang="0">
                    <a:pos x="206" y="48"/>
                  </a:cxn>
                  <a:cxn ang="0">
                    <a:pos x="214" y="48"/>
                  </a:cxn>
                  <a:cxn ang="0">
                    <a:pos x="214" y="70"/>
                  </a:cxn>
                  <a:cxn ang="0">
                    <a:pos x="246" y="70"/>
                  </a:cxn>
                  <a:cxn ang="0">
                    <a:pos x="294" y="70"/>
                  </a:cxn>
                  <a:cxn ang="0">
                    <a:pos x="318" y="70"/>
                  </a:cxn>
                  <a:cxn ang="0">
                    <a:pos x="350" y="78"/>
                  </a:cxn>
                  <a:cxn ang="0">
                    <a:pos x="372" y="78"/>
                  </a:cxn>
                  <a:cxn ang="0">
                    <a:pos x="398" y="78"/>
                  </a:cxn>
                  <a:cxn ang="0">
                    <a:pos x="414" y="104"/>
                  </a:cxn>
                  <a:cxn ang="0">
                    <a:pos x="438" y="104"/>
                  </a:cxn>
                  <a:cxn ang="0">
                    <a:pos x="516" y="110"/>
                  </a:cxn>
                  <a:cxn ang="0">
                    <a:pos x="454" y="144"/>
                  </a:cxn>
                  <a:cxn ang="0">
                    <a:pos x="430" y="166"/>
                  </a:cxn>
                  <a:cxn ang="0">
                    <a:pos x="398" y="192"/>
                  </a:cxn>
                  <a:cxn ang="0">
                    <a:pos x="350" y="254"/>
                  </a:cxn>
                  <a:cxn ang="0">
                    <a:pos x="350" y="310"/>
                  </a:cxn>
                  <a:cxn ang="0">
                    <a:pos x="318" y="336"/>
                  </a:cxn>
                  <a:cxn ang="0">
                    <a:pos x="318" y="368"/>
                  </a:cxn>
                  <a:cxn ang="0">
                    <a:pos x="334" y="376"/>
                  </a:cxn>
                  <a:cxn ang="0">
                    <a:pos x="334" y="440"/>
                  </a:cxn>
                  <a:cxn ang="0">
                    <a:pos x="414" y="512"/>
                  </a:cxn>
                  <a:cxn ang="0">
                    <a:pos x="438" y="536"/>
                  </a:cxn>
                  <a:cxn ang="0">
                    <a:pos x="382" y="536"/>
                  </a:cxn>
                  <a:cxn ang="0">
                    <a:pos x="70" y="542"/>
                  </a:cxn>
                  <a:cxn ang="0">
                    <a:pos x="70" y="494"/>
                  </a:cxn>
                  <a:cxn ang="0">
                    <a:pos x="62" y="398"/>
                  </a:cxn>
                  <a:cxn ang="0">
                    <a:pos x="46" y="376"/>
                  </a:cxn>
                  <a:cxn ang="0">
                    <a:pos x="36" y="336"/>
                  </a:cxn>
                  <a:cxn ang="0">
                    <a:pos x="54" y="318"/>
                  </a:cxn>
                  <a:cxn ang="0">
                    <a:pos x="54" y="302"/>
                  </a:cxn>
                  <a:cxn ang="0">
                    <a:pos x="30" y="158"/>
                  </a:cxn>
                  <a:cxn ang="0">
                    <a:pos x="30" y="126"/>
                  </a:cxn>
                  <a:cxn ang="0">
                    <a:pos x="0" y="70"/>
                  </a:cxn>
                  <a:cxn ang="0">
                    <a:pos x="0" y="30"/>
                  </a:cxn>
                  <a:cxn ang="0">
                    <a:pos x="150" y="30"/>
                  </a:cxn>
                  <a:cxn ang="0">
                    <a:pos x="150" y="0"/>
                  </a:cxn>
                </a:cxnLst>
                <a:rect l="0" t="0" r="r" b="b"/>
                <a:pathLst>
                  <a:path w="516" h="542">
                    <a:moveTo>
                      <a:pt x="150" y="0"/>
                    </a:moveTo>
                    <a:lnTo>
                      <a:pt x="174" y="0"/>
                    </a:lnTo>
                    <a:lnTo>
                      <a:pt x="174" y="30"/>
                    </a:lnTo>
                    <a:lnTo>
                      <a:pt x="198" y="48"/>
                    </a:lnTo>
                    <a:lnTo>
                      <a:pt x="206" y="48"/>
                    </a:lnTo>
                    <a:lnTo>
                      <a:pt x="214" y="48"/>
                    </a:lnTo>
                    <a:lnTo>
                      <a:pt x="214" y="70"/>
                    </a:lnTo>
                    <a:lnTo>
                      <a:pt x="246" y="70"/>
                    </a:lnTo>
                    <a:lnTo>
                      <a:pt x="294" y="70"/>
                    </a:lnTo>
                    <a:lnTo>
                      <a:pt x="318" y="70"/>
                    </a:lnTo>
                    <a:lnTo>
                      <a:pt x="350" y="78"/>
                    </a:lnTo>
                    <a:lnTo>
                      <a:pt x="372" y="78"/>
                    </a:lnTo>
                    <a:lnTo>
                      <a:pt x="398" y="78"/>
                    </a:lnTo>
                    <a:lnTo>
                      <a:pt x="414" y="104"/>
                    </a:lnTo>
                    <a:lnTo>
                      <a:pt x="438" y="104"/>
                    </a:lnTo>
                    <a:lnTo>
                      <a:pt x="516" y="110"/>
                    </a:lnTo>
                    <a:lnTo>
                      <a:pt x="454" y="144"/>
                    </a:lnTo>
                    <a:lnTo>
                      <a:pt x="430" y="166"/>
                    </a:lnTo>
                    <a:lnTo>
                      <a:pt x="398" y="192"/>
                    </a:lnTo>
                    <a:lnTo>
                      <a:pt x="350" y="254"/>
                    </a:lnTo>
                    <a:lnTo>
                      <a:pt x="350" y="310"/>
                    </a:lnTo>
                    <a:lnTo>
                      <a:pt x="318" y="336"/>
                    </a:lnTo>
                    <a:lnTo>
                      <a:pt x="318" y="368"/>
                    </a:lnTo>
                    <a:lnTo>
                      <a:pt x="334" y="376"/>
                    </a:lnTo>
                    <a:lnTo>
                      <a:pt x="334" y="440"/>
                    </a:lnTo>
                    <a:lnTo>
                      <a:pt x="414" y="512"/>
                    </a:lnTo>
                    <a:lnTo>
                      <a:pt x="438" y="536"/>
                    </a:lnTo>
                    <a:lnTo>
                      <a:pt x="382" y="536"/>
                    </a:lnTo>
                    <a:lnTo>
                      <a:pt x="70" y="542"/>
                    </a:lnTo>
                    <a:lnTo>
                      <a:pt x="70" y="494"/>
                    </a:lnTo>
                    <a:lnTo>
                      <a:pt x="62" y="398"/>
                    </a:lnTo>
                    <a:lnTo>
                      <a:pt x="46" y="376"/>
                    </a:lnTo>
                    <a:lnTo>
                      <a:pt x="36" y="336"/>
                    </a:lnTo>
                    <a:lnTo>
                      <a:pt x="54" y="318"/>
                    </a:lnTo>
                    <a:lnTo>
                      <a:pt x="54" y="302"/>
                    </a:lnTo>
                    <a:lnTo>
                      <a:pt x="30" y="158"/>
                    </a:lnTo>
                    <a:lnTo>
                      <a:pt x="30" y="126"/>
                    </a:lnTo>
                    <a:lnTo>
                      <a:pt x="0" y="70"/>
                    </a:lnTo>
                    <a:lnTo>
                      <a:pt x="0" y="30"/>
                    </a:lnTo>
                    <a:lnTo>
                      <a:pt x="150" y="3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C4BDD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Freeform 183">
                <a:extLst>
                  <a:ext uri="{FF2B5EF4-FFF2-40B4-BE49-F238E27FC236}">
                    <a16:creationId xmlns:a16="http://schemas.microsoft.com/office/drawing/2014/main" id="{D837AC15-1E82-46F2-24A6-546E4F729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941" y="2035986"/>
                <a:ext cx="822125" cy="54616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8" y="0"/>
                  </a:cxn>
                  <a:cxn ang="0">
                    <a:pos x="288" y="30"/>
                  </a:cxn>
                  <a:cxn ang="0">
                    <a:pos x="456" y="30"/>
                  </a:cxn>
                  <a:cxn ang="0">
                    <a:pos x="456" y="70"/>
                  </a:cxn>
                  <a:cxn ang="0">
                    <a:pos x="456" y="88"/>
                  </a:cxn>
                  <a:cxn ang="0">
                    <a:pos x="480" y="144"/>
                  </a:cxn>
                  <a:cxn ang="0">
                    <a:pos x="480" y="174"/>
                  </a:cxn>
                  <a:cxn ang="0">
                    <a:pos x="504" y="318"/>
                  </a:cxn>
                  <a:cxn ang="0">
                    <a:pos x="486" y="336"/>
                  </a:cxn>
                  <a:cxn ang="0">
                    <a:pos x="456" y="336"/>
                  </a:cxn>
                  <a:cxn ang="0">
                    <a:pos x="0" y="302"/>
                  </a:cxn>
                  <a:cxn ang="0">
                    <a:pos x="14" y="144"/>
                  </a:cxn>
                  <a:cxn ang="0">
                    <a:pos x="24" y="0"/>
                  </a:cxn>
                </a:cxnLst>
                <a:rect l="0" t="0" r="r" b="b"/>
                <a:pathLst>
                  <a:path w="504" h="336">
                    <a:moveTo>
                      <a:pt x="24" y="0"/>
                    </a:moveTo>
                    <a:lnTo>
                      <a:pt x="48" y="0"/>
                    </a:lnTo>
                    <a:lnTo>
                      <a:pt x="288" y="30"/>
                    </a:lnTo>
                    <a:lnTo>
                      <a:pt x="456" y="30"/>
                    </a:lnTo>
                    <a:lnTo>
                      <a:pt x="456" y="70"/>
                    </a:lnTo>
                    <a:lnTo>
                      <a:pt x="456" y="88"/>
                    </a:lnTo>
                    <a:lnTo>
                      <a:pt x="480" y="144"/>
                    </a:lnTo>
                    <a:lnTo>
                      <a:pt x="480" y="174"/>
                    </a:lnTo>
                    <a:lnTo>
                      <a:pt x="504" y="318"/>
                    </a:lnTo>
                    <a:lnTo>
                      <a:pt x="486" y="336"/>
                    </a:lnTo>
                    <a:lnTo>
                      <a:pt x="456" y="336"/>
                    </a:lnTo>
                    <a:lnTo>
                      <a:pt x="0" y="302"/>
                    </a:lnTo>
                    <a:lnTo>
                      <a:pt x="14" y="14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4BDD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Freeform 189">
                <a:extLst>
                  <a:ext uri="{FF2B5EF4-FFF2-40B4-BE49-F238E27FC236}">
                    <a16:creationId xmlns:a16="http://schemas.microsoft.com/office/drawing/2014/main" id="{6B622564-BA0E-A6A1-FD06-427DD6739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442" y="2502071"/>
                <a:ext cx="500235" cy="633939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106" y="0"/>
                  </a:cxn>
                  <a:cxn ang="0">
                    <a:pos x="202" y="30"/>
                  </a:cxn>
                  <a:cxn ang="0">
                    <a:pos x="184" y="54"/>
                  </a:cxn>
                  <a:cxn ang="0">
                    <a:pos x="210" y="80"/>
                  </a:cxn>
                  <a:cxn ang="0">
                    <a:pos x="210" y="118"/>
                  </a:cxn>
                  <a:cxn ang="0">
                    <a:pos x="176" y="166"/>
                  </a:cxn>
                  <a:cxn ang="0">
                    <a:pos x="176" y="182"/>
                  </a:cxn>
                  <a:cxn ang="0">
                    <a:pos x="184" y="198"/>
                  </a:cxn>
                  <a:cxn ang="0">
                    <a:pos x="202" y="198"/>
                  </a:cxn>
                  <a:cxn ang="0">
                    <a:pos x="210" y="166"/>
                  </a:cxn>
                  <a:cxn ang="0">
                    <a:pos x="216" y="128"/>
                  </a:cxn>
                  <a:cxn ang="0">
                    <a:pos x="250" y="158"/>
                  </a:cxn>
                  <a:cxn ang="0">
                    <a:pos x="264" y="176"/>
                  </a:cxn>
                  <a:cxn ang="0">
                    <a:pos x="288" y="198"/>
                  </a:cxn>
                  <a:cxn ang="0">
                    <a:pos x="288" y="214"/>
                  </a:cxn>
                  <a:cxn ang="0">
                    <a:pos x="306" y="246"/>
                  </a:cxn>
                  <a:cxn ang="0">
                    <a:pos x="258" y="294"/>
                  </a:cxn>
                  <a:cxn ang="0">
                    <a:pos x="250" y="374"/>
                  </a:cxn>
                  <a:cxn ang="0">
                    <a:pos x="144" y="382"/>
                  </a:cxn>
                  <a:cxn ang="0">
                    <a:pos x="10" y="390"/>
                  </a:cxn>
                  <a:cxn ang="0">
                    <a:pos x="40" y="302"/>
                  </a:cxn>
                  <a:cxn ang="0">
                    <a:pos x="0" y="176"/>
                  </a:cxn>
                  <a:cxn ang="0">
                    <a:pos x="32" y="80"/>
                  </a:cxn>
                  <a:cxn ang="0">
                    <a:pos x="40" y="70"/>
                  </a:cxn>
                  <a:cxn ang="0">
                    <a:pos x="48" y="54"/>
                  </a:cxn>
                  <a:cxn ang="0">
                    <a:pos x="48" y="86"/>
                  </a:cxn>
                  <a:cxn ang="0">
                    <a:pos x="72" y="38"/>
                  </a:cxn>
                  <a:cxn ang="0">
                    <a:pos x="88" y="30"/>
                  </a:cxn>
                  <a:cxn ang="0">
                    <a:pos x="72" y="6"/>
                  </a:cxn>
                  <a:cxn ang="0">
                    <a:pos x="88" y="0"/>
                  </a:cxn>
                </a:cxnLst>
                <a:rect l="0" t="0" r="r" b="b"/>
                <a:pathLst>
                  <a:path w="306" h="390">
                    <a:moveTo>
                      <a:pt x="88" y="0"/>
                    </a:moveTo>
                    <a:lnTo>
                      <a:pt x="106" y="0"/>
                    </a:lnTo>
                    <a:lnTo>
                      <a:pt x="202" y="30"/>
                    </a:lnTo>
                    <a:lnTo>
                      <a:pt x="184" y="54"/>
                    </a:lnTo>
                    <a:lnTo>
                      <a:pt x="210" y="80"/>
                    </a:lnTo>
                    <a:lnTo>
                      <a:pt x="210" y="118"/>
                    </a:lnTo>
                    <a:lnTo>
                      <a:pt x="176" y="166"/>
                    </a:lnTo>
                    <a:lnTo>
                      <a:pt x="176" y="182"/>
                    </a:lnTo>
                    <a:lnTo>
                      <a:pt x="184" y="198"/>
                    </a:lnTo>
                    <a:lnTo>
                      <a:pt x="202" y="198"/>
                    </a:lnTo>
                    <a:lnTo>
                      <a:pt x="210" y="166"/>
                    </a:lnTo>
                    <a:lnTo>
                      <a:pt x="216" y="128"/>
                    </a:lnTo>
                    <a:lnTo>
                      <a:pt x="250" y="158"/>
                    </a:lnTo>
                    <a:lnTo>
                      <a:pt x="264" y="176"/>
                    </a:lnTo>
                    <a:lnTo>
                      <a:pt x="288" y="198"/>
                    </a:lnTo>
                    <a:lnTo>
                      <a:pt x="288" y="214"/>
                    </a:lnTo>
                    <a:lnTo>
                      <a:pt x="306" y="246"/>
                    </a:lnTo>
                    <a:lnTo>
                      <a:pt x="258" y="294"/>
                    </a:lnTo>
                    <a:lnTo>
                      <a:pt x="250" y="374"/>
                    </a:lnTo>
                    <a:lnTo>
                      <a:pt x="144" y="382"/>
                    </a:lnTo>
                    <a:lnTo>
                      <a:pt x="10" y="390"/>
                    </a:lnTo>
                    <a:lnTo>
                      <a:pt x="40" y="302"/>
                    </a:lnTo>
                    <a:lnTo>
                      <a:pt x="0" y="176"/>
                    </a:lnTo>
                    <a:lnTo>
                      <a:pt x="32" y="80"/>
                    </a:lnTo>
                    <a:lnTo>
                      <a:pt x="40" y="70"/>
                    </a:lnTo>
                    <a:lnTo>
                      <a:pt x="48" y="54"/>
                    </a:lnTo>
                    <a:lnTo>
                      <a:pt x="48" y="86"/>
                    </a:lnTo>
                    <a:lnTo>
                      <a:pt x="72" y="38"/>
                    </a:lnTo>
                    <a:lnTo>
                      <a:pt x="88" y="30"/>
                    </a:lnTo>
                    <a:lnTo>
                      <a:pt x="72" y="6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E41F35">
                  <a:lumMod val="40000"/>
                  <a:lumOff val="60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Freeform 201">
                <a:extLst>
                  <a:ext uri="{FF2B5EF4-FFF2-40B4-BE49-F238E27FC236}">
                    <a16:creationId xmlns:a16="http://schemas.microsoft.com/office/drawing/2014/main" id="{4B4FA379-ABB5-9CCD-9642-74D995A85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403" y="2926602"/>
                <a:ext cx="704680" cy="741221"/>
              </a:xfrm>
              <a:custGeom>
                <a:avLst/>
                <a:gdLst/>
                <a:ahLst/>
                <a:cxnLst>
                  <a:cxn ang="0">
                    <a:pos x="320" y="0"/>
                  </a:cxn>
                  <a:cxn ang="0">
                    <a:pos x="320" y="40"/>
                  </a:cxn>
                  <a:cxn ang="0">
                    <a:pos x="334" y="54"/>
                  </a:cxn>
                  <a:cxn ang="0">
                    <a:pos x="320" y="136"/>
                  </a:cxn>
                  <a:cxn ang="0">
                    <a:pos x="320" y="232"/>
                  </a:cxn>
                  <a:cxn ang="0">
                    <a:pos x="262" y="328"/>
                  </a:cxn>
                  <a:cxn ang="0">
                    <a:pos x="254" y="310"/>
                  </a:cxn>
                  <a:cxn ang="0">
                    <a:pos x="248" y="336"/>
                  </a:cxn>
                  <a:cxn ang="0">
                    <a:pos x="224" y="408"/>
                  </a:cxn>
                  <a:cxn ang="0">
                    <a:pos x="190" y="358"/>
                  </a:cxn>
                  <a:cxn ang="0">
                    <a:pos x="166" y="376"/>
                  </a:cxn>
                  <a:cxn ang="0">
                    <a:pos x="94" y="376"/>
                  </a:cxn>
                  <a:cxn ang="0">
                    <a:pos x="80" y="358"/>
                  </a:cxn>
                  <a:cxn ang="0">
                    <a:pos x="62" y="358"/>
                  </a:cxn>
                  <a:cxn ang="0">
                    <a:pos x="46" y="358"/>
                  </a:cxn>
                  <a:cxn ang="0">
                    <a:pos x="32" y="342"/>
                  </a:cxn>
                  <a:cxn ang="0">
                    <a:pos x="32" y="310"/>
                  </a:cxn>
                  <a:cxn ang="0">
                    <a:pos x="0" y="102"/>
                  </a:cxn>
                  <a:cxn ang="0">
                    <a:pos x="22" y="102"/>
                  </a:cxn>
                  <a:cxn ang="0">
                    <a:pos x="110" y="94"/>
                  </a:cxn>
                  <a:cxn ang="0">
                    <a:pos x="198" y="102"/>
                  </a:cxn>
                  <a:cxn ang="0">
                    <a:pos x="224" y="94"/>
                  </a:cxn>
                  <a:cxn ang="0">
                    <a:pos x="232" y="94"/>
                  </a:cxn>
                  <a:cxn ang="0">
                    <a:pos x="286" y="40"/>
                  </a:cxn>
                  <a:cxn ang="0">
                    <a:pos x="320" y="0"/>
                  </a:cxn>
                </a:cxnLst>
                <a:rect l="0" t="0" r="r" b="b"/>
                <a:pathLst>
                  <a:path w="334" h="408">
                    <a:moveTo>
                      <a:pt x="320" y="0"/>
                    </a:moveTo>
                    <a:lnTo>
                      <a:pt x="320" y="40"/>
                    </a:lnTo>
                    <a:lnTo>
                      <a:pt x="334" y="54"/>
                    </a:lnTo>
                    <a:lnTo>
                      <a:pt x="320" y="136"/>
                    </a:lnTo>
                    <a:lnTo>
                      <a:pt x="320" y="232"/>
                    </a:lnTo>
                    <a:lnTo>
                      <a:pt x="262" y="328"/>
                    </a:lnTo>
                    <a:lnTo>
                      <a:pt x="254" y="310"/>
                    </a:lnTo>
                    <a:lnTo>
                      <a:pt x="248" y="336"/>
                    </a:lnTo>
                    <a:lnTo>
                      <a:pt x="224" y="408"/>
                    </a:lnTo>
                    <a:lnTo>
                      <a:pt x="190" y="358"/>
                    </a:lnTo>
                    <a:lnTo>
                      <a:pt x="166" y="376"/>
                    </a:lnTo>
                    <a:lnTo>
                      <a:pt x="94" y="376"/>
                    </a:lnTo>
                    <a:lnTo>
                      <a:pt x="80" y="358"/>
                    </a:lnTo>
                    <a:lnTo>
                      <a:pt x="62" y="358"/>
                    </a:lnTo>
                    <a:lnTo>
                      <a:pt x="46" y="358"/>
                    </a:lnTo>
                    <a:lnTo>
                      <a:pt x="32" y="342"/>
                    </a:lnTo>
                    <a:lnTo>
                      <a:pt x="32" y="310"/>
                    </a:lnTo>
                    <a:lnTo>
                      <a:pt x="0" y="102"/>
                    </a:lnTo>
                    <a:lnTo>
                      <a:pt x="22" y="102"/>
                    </a:lnTo>
                    <a:lnTo>
                      <a:pt x="110" y="94"/>
                    </a:lnTo>
                    <a:lnTo>
                      <a:pt x="198" y="102"/>
                    </a:lnTo>
                    <a:lnTo>
                      <a:pt x="224" y="94"/>
                    </a:lnTo>
                    <a:lnTo>
                      <a:pt x="232" y="94"/>
                    </a:lnTo>
                    <a:lnTo>
                      <a:pt x="286" y="40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F4A5A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Freeform 249">
                <a:extLst>
                  <a:ext uri="{FF2B5EF4-FFF2-40B4-BE49-F238E27FC236}">
                    <a16:creationId xmlns:a16="http://schemas.microsoft.com/office/drawing/2014/main" id="{DD11AE89-744E-01A2-33D0-FE6A63F09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2102" y="4065200"/>
                <a:ext cx="738352" cy="802577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192" y="24"/>
                  </a:cxn>
                  <a:cxn ang="0">
                    <a:pos x="174" y="46"/>
                  </a:cxn>
                  <a:cxn ang="0">
                    <a:pos x="166" y="64"/>
                  </a:cxn>
                  <a:cxn ang="0">
                    <a:pos x="214" y="78"/>
                  </a:cxn>
                  <a:cxn ang="0">
                    <a:pos x="214" y="120"/>
                  </a:cxn>
                  <a:cxn ang="0">
                    <a:pos x="240" y="120"/>
                  </a:cxn>
                  <a:cxn ang="0">
                    <a:pos x="254" y="150"/>
                  </a:cxn>
                  <a:cxn ang="0">
                    <a:pos x="302" y="150"/>
                  </a:cxn>
                  <a:cxn ang="0">
                    <a:pos x="310" y="174"/>
                  </a:cxn>
                  <a:cxn ang="0">
                    <a:pos x="358" y="216"/>
                  </a:cxn>
                  <a:cxn ang="0">
                    <a:pos x="384" y="272"/>
                  </a:cxn>
                  <a:cxn ang="0">
                    <a:pos x="406" y="294"/>
                  </a:cxn>
                  <a:cxn ang="0">
                    <a:pos x="374" y="304"/>
                  </a:cxn>
                  <a:cxn ang="0">
                    <a:pos x="374" y="320"/>
                  </a:cxn>
                  <a:cxn ang="0">
                    <a:pos x="366" y="334"/>
                  </a:cxn>
                  <a:cxn ang="0">
                    <a:pos x="366" y="360"/>
                  </a:cxn>
                  <a:cxn ang="0">
                    <a:pos x="358" y="360"/>
                  </a:cxn>
                  <a:cxn ang="0">
                    <a:pos x="366" y="368"/>
                  </a:cxn>
                  <a:cxn ang="0">
                    <a:pos x="366" y="374"/>
                  </a:cxn>
                  <a:cxn ang="0">
                    <a:pos x="366" y="408"/>
                  </a:cxn>
                  <a:cxn ang="0">
                    <a:pos x="336" y="408"/>
                  </a:cxn>
                  <a:cxn ang="0">
                    <a:pos x="310" y="408"/>
                  </a:cxn>
                  <a:cxn ang="0">
                    <a:pos x="310" y="438"/>
                  </a:cxn>
                  <a:cxn ang="0">
                    <a:pos x="288" y="422"/>
                  </a:cxn>
                  <a:cxn ang="0">
                    <a:pos x="240" y="422"/>
                  </a:cxn>
                  <a:cxn ang="0">
                    <a:pos x="110" y="438"/>
                  </a:cxn>
                  <a:cxn ang="0">
                    <a:pos x="104" y="416"/>
                  </a:cxn>
                  <a:cxn ang="0">
                    <a:pos x="48" y="416"/>
                  </a:cxn>
                  <a:cxn ang="0">
                    <a:pos x="48" y="390"/>
                  </a:cxn>
                  <a:cxn ang="0">
                    <a:pos x="48" y="312"/>
                  </a:cxn>
                  <a:cxn ang="0">
                    <a:pos x="48" y="278"/>
                  </a:cxn>
                  <a:cxn ang="0">
                    <a:pos x="62" y="272"/>
                  </a:cxn>
                  <a:cxn ang="0">
                    <a:pos x="48" y="246"/>
                  </a:cxn>
                  <a:cxn ang="0">
                    <a:pos x="38" y="238"/>
                  </a:cxn>
                  <a:cxn ang="0">
                    <a:pos x="38" y="208"/>
                  </a:cxn>
                  <a:cxn ang="0">
                    <a:pos x="8" y="160"/>
                  </a:cxn>
                  <a:cxn ang="0">
                    <a:pos x="8" y="150"/>
                  </a:cxn>
                  <a:cxn ang="0">
                    <a:pos x="0" y="30"/>
                  </a:cxn>
                  <a:cxn ang="0">
                    <a:pos x="240" y="0"/>
                  </a:cxn>
                </a:cxnLst>
                <a:rect l="0" t="0" r="r" b="b"/>
                <a:pathLst>
                  <a:path w="406" h="438">
                    <a:moveTo>
                      <a:pt x="240" y="0"/>
                    </a:moveTo>
                    <a:lnTo>
                      <a:pt x="192" y="24"/>
                    </a:lnTo>
                    <a:lnTo>
                      <a:pt x="174" y="46"/>
                    </a:lnTo>
                    <a:lnTo>
                      <a:pt x="166" y="64"/>
                    </a:lnTo>
                    <a:lnTo>
                      <a:pt x="214" y="78"/>
                    </a:lnTo>
                    <a:lnTo>
                      <a:pt x="214" y="120"/>
                    </a:lnTo>
                    <a:lnTo>
                      <a:pt x="240" y="120"/>
                    </a:lnTo>
                    <a:lnTo>
                      <a:pt x="254" y="150"/>
                    </a:lnTo>
                    <a:lnTo>
                      <a:pt x="302" y="150"/>
                    </a:lnTo>
                    <a:lnTo>
                      <a:pt x="310" y="174"/>
                    </a:lnTo>
                    <a:lnTo>
                      <a:pt x="358" y="216"/>
                    </a:lnTo>
                    <a:lnTo>
                      <a:pt x="384" y="272"/>
                    </a:lnTo>
                    <a:lnTo>
                      <a:pt x="406" y="294"/>
                    </a:lnTo>
                    <a:lnTo>
                      <a:pt x="374" y="304"/>
                    </a:lnTo>
                    <a:lnTo>
                      <a:pt x="374" y="320"/>
                    </a:lnTo>
                    <a:lnTo>
                      <a:pt x="366" y="334"/>
                    </a:lnTo>
                    <a:lnTo>
                      <a:pt x="366" y="360"/>
                    </a:lnTo>
                    <a:lnTo>
                      <a:pt x="358" y="360"/>
                    </a:lnTo>
                    <a:lnTo>
                      <a:pt x="366" y="368"/>
                    </a:lnTo>
                    <a:lnTo>
                      <a:pt x="366" y="374"/>
                    </a:lnTo>
                    <a:lnTo>
                      <a:pt x="366" y="408"/>
                    </a:lnTo>
                    <a:lnTo>
                      <a:pt x="336" y="408"/>
                    </a:lnTo>
                    <a:lnTo>
                      <a:pt x="310" y="408"/>
                    </a:lnTo>
                    <a:lnTo>
                      <a:pt x="310" y="438"/>
                    </a:lnTo>
                    <a:lnTo>
                      <a:pt x="288" y="422"/>
                    </a:lnTo>
                    <a:lnTo>
                      <a:pt x="240" y="422"/>
                    </a:lnTo>
                    <a:lnTo>
                      <a:pt x="110" y="438"/>
                    </a:lnTo>
                    <a:lnTo>
                      <a:pt x="104" y="416"/>
                    </a:lnTo>
                    <a:lnTo>
                      <a:pt x="48" y="416"/>
                    </a:lnTo>
                    <a:lnTo>
                      <a:pt x="48" y="390"/>
                    </a:lnTo>
                    <a:lnTo>
                      <a:pt x="48" y="312"/>
                    </a:lnTo>
                    <a:lnTo>
                      <a:pt x="48" y="278"/>
                    </a:lnTo>
                    <a:lnTo>
                      <a:pt x="62" y="272"/>
                    </a:lnTo>
                    <a:lnTo>
                      <a:pt x="48" y="246"/>
                    </a:lnTo>
                    <a:lnTo>
                      <a:pt x="38" y="238"/>
                    </a:lnTo>
                    <a:lnTo>
                      <a:pt x="38" y="208"/>
                    </a:lnTo>
                    <a:lnTo>
                      <a:pt x="8" y="160"/>
                    </a:lnTo>
                    <a:lnTo>
                      <a:pt x="8" y="150"/>
                    </a:lnTo>
                    <a:lnTo>
                      <a:pt x="0" y="3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59" name="Freeform 252">
                <a:extLst>
                  <a:ext uri="{FF2B5EF4-FFF2-40B4-BE49-F238E27FC236}">
                    <a16:creationId xmlns:a16="http://schemas.microsoft.com/office/drawing/2014/main" id="{32551526-1E0F-399F-B260-39B22E018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4474" y="4152306"/>
                <a:ext cx="502674" cy="831474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24" y="0"/>
                  </a:cxn>
                  <a:cxn ang="0">
                    <a:pos x="232" y="128"/>
                  </a:cxn>
                  <a:cxn ang="0">
                    <a:pos x="262" y="176"/>
                  </a:cxn>
                  <a:cxn ang="0">
                    <a:pos x="262" y="198"/>
                  </a:cxn>
                  <a:cxn ang="0">
                    <a:pos x="262" y="206"/>
                  </a:cxn>
                  <a:cxn ang="0">
                    <a:pos x="286" y="214"/>
                  </a:cxn>
                  <a:cxn ang="0">
                    <a:pos x="272" y="262"/>
                  </a:cxn>
                  <a:cxn ang="0">
                    <a:pos x="272" y="376"/>
                  </a:cxn>
                  <a:cxn ang="0">
                    <a:pos x="262" y="384"/>
                  </a:cxn>
                  <a:cxn ang="0">
                    <a:pos x="70" y="416"/>
                  </a:cxn>
                  <a:cxn ang="0">
                    <a:pos x="88" y="424"/>
                  </a:cxn>
                  <a:cxn ang="0">
                    <a:pos x="88" y="454"/>
                  </a:cxn>
                  <a:cxn ang="0">
                    <a:pos x="70" y="494"/>
                  </a:cxn>
                  <a:cxn ang="0">
                    <a:pos x="54" y="494"/>
                  </a:cxn>
                  <a:cxn ang="0">
                    <a:pos x="54" y="480"/>
                  </a:cxn>
                  <a:cxn ang="0">
                    <a:pos x="62" y="454"/>
                  </a:cxn>
                  <a:cxn ang="0">
                    <a:pos x="46" y="424"/>
                  </a:cxn>
                  <a:cxn ang="0">
                    <a:pos x="46" y="480"/>
                  </a:cxn>
                  <a:cxn ang="0">
                    <a:pos x="6" y="472"/>
                  </a:cxn>
                  <a:cxn ang="0">
                    <a:pos x="6" y="406"/>
                  </a:cxn>
                  <a:cxn ang="0">
                    <a:pos x="0" y="40"/>
                  </a:cxn>
                  <a:cxn ang="0">
                    <a:pos x="6" y="40"/>
                  </a:cxn>
                  <a:cxn ang="0">
                    <a:pos x="190" y="0"/>
                  </a:cxn>
                </a:cxnLst>
                <a:rect l="0" t="0" r="r" b="b"/>
                <a:pathLst>
                  <a:path w="286" h="494">
                    <a:moveTo>
                      <a:pt x="190" y="0"/>
                    </a:moveTo>
                    <a:lnTo>
                      <a:pt x="224" y="0"/>
                    </a:lnTo>
                    <a:lnTo>
                      <a:pt x="232" y="128"/>
                    </a:lnTo>
                    <a:lnTo>
                      <a:pt x="262" y="176"/>
                    </a:lnTo>
                    <a:lnTo>
                      <a:pt x="262" y="198"/>
                    </a:lnTo>
                    <a:lnTo>
                      <a:pt x="262" y="206"/>
                    </a:lnTo>
                    <a:lnTo>
                      <a:pt x="286" y="214"/>
                    </a:lnTo>
                    <a:lnTo>
                      <a:pt x="272" y="262"/>
                    </a:lnTo>
                    <a:lnTo>
                      <a:pt x="272" y="376"/>
                    </a:lnTo>
                    <a:lnTo>
                      <a:pt x="262" y="384"/>
                    </a:lnTo>
                    <a:lnTo>
                      <a:pt x="70" y="416"/>
                    </a:lnTo>
                    <a:lnTo>
                      <a:pt x="88" y="424"/>
                    </a:lnTo>
                    <a:lnTo>
                      <a:pt x="88" y="454"/>
                    </a:lnTo>
                    <a:lnTo>
                      <a:pt x="70" y="494"/>
                    </a:lnTo>
                    <a:lnTo>
                      <a:pt x="54" y="494"/>
                    </a:lnTo>
                    <a:lnTo>
                      <a:pt x="54" y="480"/>
                    </a:lnTo>
                    <a:lnTo>
                      <a:pt x="62" y="454"/>
                    </a:lnTo>
                    <a:lnTo>
                      <a:pt x="46" y="424"/>
                    </a:lnTo>
                    <a:lnTo>
                      <a:pt x="46" y="480"/>
                    </a:lnTo>
                    <a:lnTo>
                      <a:pt x="6" y="472"/>
                    </a:lnTo>
                    <a:lnTo>
                      <a:pt x="6" y="406"/>
                    </a:lnTo>
                    <a:lnTo>
                      <a:pt x="0" y="40"/>
                    </a:lnTo>
                    <a:lnTo>
                      <a:pt x="6" y="4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C4BDD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60" name="Freeform 255">
                <a:extLst>
                  <a:ext uri="{FF2B5EF4-FFF2-40B4-BE49-F238E27FC236}">
                    <a16:creationId xmlns:a16="http://schemas.microsoft.com/office/drawing/2014/main" id="{4E8498CC-414E-23F8-2336-784458434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889" y="4767555"/>
                <a:ext cx="1161415" cy="950906"/>
              </a:xfrm>
              <a:custGeom>
                <a:avLst/>
                <a:gdLst/>
                <a:ahLst/>
                <a:cxnLst>
                  <a:cxn ang="0">
                    <a:pos x="520" y="56"/>
                  </a:cxn>
                  <a:cxn ang="0">
                    <a:pos x="512" y="38"/>
                  </a:cxn>
                  <a:cxn ang="0">
                    <a:pos x="538" y="16"/>
                  </a:cxn>
                  <a:cxn ang="0">
                    <a:pos x="520" y="16"/>
                  </a:cxn>
                  <a:cxn ang="0">
                    <a:pos x="464" y="0"/>
                  </a:cxn>
                  <a:cxn ang="0">
                    <a:pos x="464" y="38"/>
                  </a:cxn>
                  <a:cxn ang="0">
                    <a:pos x="464" y="48"/>
                  </a:cxn>
                  <a:cxn ang="0">
                    <a:pos x="442" y="22"/>
                  </a:cxn>
                  <a:cxn ang="0">
                    <a:pos x="400" y="22"/>
                  </a:cxn>
                  <a:cxn ang="0">
                    <a:pos x="264" y="38"/>
                  </a:cxn>
                  <a:cxn ang="0">
                    <a:pos x="258" y="16"/>
                  </a:cxn>
                  <a:cxn ang="0">
                    <a:pos x="202" y="16"/>
                  </a:cxn>
                  <a:cxn ang="0">
                    <a:pos x="0" y="48"/>
                  </a:cxn>
                  <a:cxn ang="0">
                    <a:pos x="24" y="78"/>
                  </a:cxn>
                  <a:cxn ang="0">
                    <a:pos x="10" y="112"/>
                  </a:cxn>
                  <a:cxn ang="0">
                    <a:pos x="66" y="104"/>
                  </a:cxn>
                  <a:cxn ang="0">
                    <a:pos x="66" y="78"/>
                  </a:cxn>
                  <a:cxn ang="0">
                    <a:pos x="88" y="86"/>
                  </a:cxn>
                  <a:cxn ang="0">
                    <a:pos x="120" y="78"/>
                  </a:cxn>
                  <a:cxn ang="0">
                    <a:pos x="154" y="86"/>
                  </a:cxn>
                  <a:cxn ang="0">
                    <a:pos x="154" y="104"/>
                  </a:cxn>
                  <a:cxn ang="0">
                    <a:pos x="176" y="112"/>
                  </a:cxn>
                  <a:cxn ang="0">
                    <a:pos x="176" y="86"/>
                  </a:cxn>
                  <a:cxn ang="0">
                    <a:pos x="184" y="86"/>
                  </a:cxn>
                  <a:cxn ang="0">
                    <a:pos x="192" y="86"/>
                  </a:cxn>
                  <a:cxn ang="0">
                    <a:pos x="192" y="112"/>
                  </a:cxn>
                  <a:cxn ang="0">
                    <a:pos x="224" y="144"/>
                  </a:cxn>
                  <a:cxn ang="0">
                    <a:pos x="312" y="112"/>
                  </a:cxn>
                  <a:cxn ang="0">
                    <a:pos x="312" y="104"/>
                  </a:cxn>
                  <a:cxn ang="0">
                    <a:pos x="320" y="104"/>
                  </a:cxn>
                  <a:cxn ang="0">
                    <a:pos x="376" y="126"/>
                  </a:cxn>
                  <a:cxn ang="0">
                    <a:pos x="400" y="160"/>
                  </a:cxn>
                  <a:cxn ang="0">
                    <a:pos x="408" y="166"/>
                  </a:cxn>
                  <a:cxn ang="0">
                    <a:pos x="456" y="200"/>
                  </a:cxn>
                  <a:cxn ang="0">
                    <a:pos x="456" y="270"/>
                  </a:cxn>
                  <a:cxn ang="0">
                    <a:pos x="464" y="310"/>
                  </a:cxn>
                  <a:cxn ang="0">
                    <a:pos x="464" y="304"/>
                  </a:cxn>
                  <a:cxn ang="0">
                    <a:pos x="472" y="336"/>
                  </a:cxn>
                  <a:cxn ang="0">
                    <a:pos x="472" y="352"/>
                  </a:cxn>
                  <a:cxn ang="0">
                    <a:pos x="520" y="392"/>
                  </a:cxn>
                  <a:cxn ang="0">
                    <a:pos x="520" y="376"/>
                  </a:cxn>
                  <a:cxn ang="0">
                    <a:pos x="528" y="384"/>
                  </a:cxn>
                  <a:cxn ang="0">
                    <a:pos x="528" y="406"/>
                  </a:cxn>
                  <a:cxn ang="0">
                    <a:pos x="538" y="424"/>
                  </a:cxn>
                  <a:cxn ang="0">
                    <a:pos x="544" y="424"/>
                  </a:cxn>
                  <a:cxn ang="0">
                    <a:pos x="576" y="472"/>
                  </a:cxn>
                  <a:cxn ang="0">
                    <a:pos x="624" y="536"/>
                  </a:cxn>
                  <a:cxn ang="0">
                    <a:pos x="634" y="550"/>
                  </a:cxn>
                  <a:cxn ang="0">
                    <a:pos x="682" y="544"/>
                  </a:cxn>
                  <a:cxn ang="0">
                    <a:pos x="688" y="528"/>
                  </a:cxn>
                  <a:cxn ang="0">
                    <a:pos x="696" y="510"/>
                  </a:cxn>
                  <a:cxn ang="0">
                    <a:pos x="696" y="480"/>
                  </a:cxn>
                  <a:cxn ang="0">
                    <a:pos x="696" y="462"/>
                  </a:cxn>
                  <a:cxn ang="0">
                    <a:pos x="712" y="448"/>
                  </a:cxn>
                  <a:cxn ang="0">
                    <a:pos x="712" y="406"/>
                  </a:cxn>
                  <a:cxn ang="0">
                    <a:pos x="688" y="352"/>
                  </a:cxn>
                  <a:cxn ang="0">
                    <a:pos x="682" y="352"/>
                  </a:cxn>
                  <a:cxn ang="0">
                    <a:pos x="682" y="336"/>
                  </a:cxn>
                  <a:cxn ang="0">
                    <a:pos x="616" y="214"/>
                  </a:cxn>
                  <a:cxn ang="0">
                    <a:pos x="634" y="222"/>
                  </a:cxn>
                  <a:cxn ang="0">
                    <a:pos x="560" y="86"/>
                  </a:cxn>
                  <a:cxn ang="0">
                    <a:pos x="528" y="38"/>
                  </a:cxn>
                  <a:cxn ang="0">
                    <a:pos x="520" y="56"/>
                  </a:cxn>
                </a:cxnLst>
                <a:rect l="0" t="0" r="r" b="b"/>
                <a:pathLst>
                  <a:path w="712" h="550">
                    <a:moveTo>
                      <a:pt x="520" y="56"/>
                    </a:moveTo>
                    <a:lnTo>
                      <a:pt x="512" y="38"/>
                    </a:lnTo>
                    <a:lnTo>
                      <a:pt x="538" y="16"/>
                    </a:lnTo>
                    <a:lnTo>
                      <a:pt x="520" y="16"/>
                    </a:lnTo>
                    <a:lnTo>
                      <a:pt x="464" y="0"/>
                    </a:lnTo>
                    <a:lnTo>
                      <a:pt x="464" y="38"/>
                    </a:lnTo>
                    <a:lnTo>
                      <a:pt x="464" y="48"/>
                    </a:lnTo>
                    <a:lnTo>
                      <a:pt x="442" y="22"/>
                    </a:lnTo>
                    <a:lnTo>
                      <a:pt x="400" y="22"/>
                    </a:lnTo>
                    <a:lnTo>
                      <a:pt x="264" y="38"/>
                    </a:lnTo>
                    <a:lnTo>
                      <a:pt x="258" y="16"/>
                    </a:lnTo>
                    <a:lnTo>
                      <a:pt x="202" y="16"/>
                    </a:lnTo>
                    <a:lnTo>
                      <a:pt x="0" y="48"/>
                    </a:lnTo>
                    <a:lnTo>
                      <a:pt x="24" y="78"/>
                    </a:lnTo>
                    <a:lnTo>
                      <a:pt x="10" y="112"/>
                    </a:lnTo>
                    <a:lnTo>
                      <a:pt x="66" y="104"/>
                    </a:lnTo>
                    <a:lnTo>
                      <a:pt x="66" y="78"/>
                    </a:lnTo>
                    <a:lnTo>
                      <a:pt x="88" y="86"/>
                    </a:lnTo>
                    <a:lnTo>
                      <a:pt x="120" y="78"/>
                    </a:lnTo>
                    <a:lnTo>
                      <a:pt x="154" y="86"/>
                    </a:lnTo>
                    <a:lnTo>
                      <a:pt x="154" y="104"/>
                    </a:lnTo>
                    <a:lnTo>
                      <a:pt x="176" y="112"/>
                    </a:lnTo>
                    <a:lnTo>
                      <a:pt x="176" y="86"/>
                    </a:lnTo>
                    <a:lnTo>
                      <a:pt x="184" y="86"/>
                    </a:lnTo>
                    <a:lnTo>
                      <a:pt x="192" y="86"/>
                    </a:lnTo>
                    <a:lnTo>
                      <a:pt x="192" y="112"/>
                    </a:lnTo>
                    <a:lnTo>
                      <a:pt x="224" y="144"/>
                    </a:lnTo>
                    <a:lnTo>
                      <a:pt x="312" y="112"/>
                    </a:lnTo>
                    <a:lnTo>
                      <a:pt x="312" y="104"/>
                    </a:lnTo>
                    <a:lnTo>
                      <a:pt x="320" y="104"/>
                    </a:lnTo>
                    <a:lnTo>
                      <a:pt x="376" y="126"/>
                    </a:lnTo>
                    <a:lnTo>
                      <a:pt x="400" y="160"/>
                    </a:lnTo>
                    <a:lnTo>
                      <a:pt x="408" y="166"/>
                    </a:lnTo>
                    <a:lnTo>
                      <a:pt x="456" y="200"/>
                    </a:lnTo>
                    <a:lnTo>
                      <a:pt x="456" y="270"/>
                    </a:lnTo>
                    <a:lnTo>
                      <a:pt x="464" y="310"/>
                    </a:lnTo>
                    <a:lnTo>
                      <a:pt x="464" y="304"/>
                    </a:lnTo>
                    <a:lnTo>
                      <a:pt x="472" y="336"/>
                    </a:lnTo>
                    <a:lnTo>
                      <a:pt x="472" y="352"/>
                    </a:lnTo>
                    <a:lnTo>
                      <a:pt x="520" y="392"/>
                    </a:lnTo>
                    <a:lnTo>
                      <a:pt x="520" y="376"/>
                    </a:lnTo>
                    <a:lnTo>
                      <a:pt x="528" y="384"/>
                    </a:lnTo>
                    <a:lnTo>
                      <a:pt x="528" y="406"/>
                    </a:lnTo>
                    <a:lnTo>
                      <a:pt x="538" y="424"/>
                    </a:lnTo>
                    <a:lnTo>
                      <a:pt x="544" y="424"/>
                    </a:lnTo>
                    <a:lnTo>
                      <a:pt x="576" y="472"/>
                    </a:lnTo>
                    <a:lnTo>
                      <a:pt x="624" y="536"/>
                    </a:lnTo>
                    <a:lnTo>
                      <a:pt x="634" y="550"/>
                    </a:lnTo>
                    <a:lnTo>
                      <a:pt x="682" y="544"/>
                    </a:lnTo>
                    <a:lnTo>
                      <a:pt x="688" y="528"/>
                    </a:lnTo>
                    <a:lnTo>
                      <a:pt x="696" y="510"/>
                    </a:lnTo>
                    <a:lnTo>
                      <a:pt x="696" y="480"/>
                    </a:lnTo>
                    <a:lnTo>
                      <a:pt x="696" y="462"/>
                    </a:lnTo>
                    <a:lnTo>
                      <a:pt x="712" y="448"/>
                    </a:lnTo>
                    <a:lnTo>
                      <a:pt x="712" y="406"/>
                    </a:lnTo>
                    <a:lnTo>
                      <a:pt x="688" y="352"/>
                    </a:lnTo>
                    <a:lnTo>
                      <a:pt x="682" y="352"/>
                    </a:lnTo>
                    <a:lnTo>
                      <a:pt x="682" y="336"/>
                    </a:lnTo>
                    <a:lnTo>
                      <a:pt x="616" y="214"/>
                    </a:lnTo>
                    <a:lnTo>
                      <a:pt x="634" y="222"/>
                    </a:lnTo>
                    <a:lnTo>
                      <a:pt x="560" y="86"/>
                    </a:lnTo>
                    <a:lnTo>
                      <a:pt x="528" y="38"/>
                    </a:lnTo>
                    <a:lnTo>
                      <a:pt x="520" y="56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61" name="Freeform 299">
                <a:extLst>
                  <a:ext uri="{FF2B5EF4-FFF2-40B4-BE49-F238E27FC236}">
                    <a16:creationId xmlns:a16="http://schemas.microsoft.com/office/drawing/2014/main" id="{0C2E38F0-FE77-B4C9-6465-C2F3DE4F1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617" y="3976841"/>
                <a:ext cx="787326" cy="516640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366" y="0"/>
                  </a:cxn>
                  <a:cxn ang="0">
                    <a:pos x="366" y="6"/>
                  </a:cxn>
                  <a:cxn ang="0">
                    <a:pos x="358" y="22"/>
                  </a:cxn>
                  <a:cxn ang="0">
                    <a:pos x="392" y="48"/>
                  </a:cxn>
                  <a:cxn ang="0">
                    <a:pos x="392" y="96"/>
                  </a:cxn>
                  <a:cxn ang="0">
                    <a:pos x="366" y="102"/>
                  </a:cxn>
                  <a:cxn ang="0">
                    <a:pos x="366" y="126"/>
                  </a:cxn>
                  <a:cxn ang="0">
                    <a:pos x="350" y="136"/>
                  </a:cxn>
                  <a:cxn ang="0">
                    <a:pos x="350" y="158"/>
                  </a:cxn>
                  <a:cxn ang="0">
                    <a:pos x="350" y="166"/>
                  </a:cxn>
                  <a:cxn ang="0">
                    <a:pos x="326" y="222"/>
                  </a:cxn>
                  <a:cxn ang="0">
                    <a:pos x="318" y="246"/>
                  </a:cxn>
                  <a:cxn ang="0">
                    <a:pos x="318" y="262"/>
                  </a:cxn>
                  <a:cxn ang="0">
                    <a:pos x="288" y="262"/>
                  </a:cxn>
                  <a:cxn ang="0">
                    <a:pos x="288" y="344"/>
                  </a:cxn>
                  <a:cxn ang="0">
                    <a:pos x="182" y="344"/>
                  </a:cxn>
                  <a:cxn ang="0">
                    <a:pos x="62" y="344"/>
                  </a:cxn>
                  <a:cxn ang="0">
                    <a:pos x="62" y="296"/>
                  </a:cxn>
                  <a:cxn ang="0">
                    <a:pos x="30" y="296"/>
                  </a:cxn>
                  <a:cxn ang="0">
                    <a:pos x="22" y="296"/>
                  </a:cxn>
                  <a:cxn ang="0">
                    <a:pos x="14" y="280"/>
                  </a:cxn>
                  <a:cxn ang="0">
                    <a:pos x="22" y="144"/>
                  </a:cxn>
                  <a:cxn ang="0">
                    <a:pos x="0" y="6"/>
                  </a:cxn>
                  <a:cxn ang="0">
                    <a:pos x="62" y="6"/>
                  </a:cxn>
                  <a:cxn ang="0">
                    <a:pos x="310" y="0"/>
                  </a:cxn>
                </a:cxnLst>
                <a:rect l="0" t="0" r="r" b="b"/>
                <a:pathLst>
                  <a:path w="392" h="344">
                    <a:moveTo>
                      <a:pt x="310" y="0"/>
                    </a:moveTo>
                    <a:lnTo>
                      <a:pt x="366" y="0"/>
                    </a:lnTo>
                    <a:lnTo>
                      <a:pt x="366" y="6"/>
                    </a:lnTo>
                    <a:lnTo>
                      <a:pt x="358" y="22"/>
                    </a:lnTo>
                    <a:lnTo>
                      <a:pt x="392" y="48"/>
                    </a:lnTo>
                    <a:lnTo>
                      <a:pt x="392" y="96"/>
                    </a:lnTo>
                    <a:lnTo>
                      <a:pt x="366" y="102"/>
                    </a:lnTo>
                    <a:lnTo>
                      <a:pt x="366" y="126"/>
                    </a:lnTo>
                    <a:lnTo>
                      <a:pt x="350" y="136"/>
                    </a:lnTo>
                    <a:lnTo>
                      <a:pt x="350" y="158"/>
                    </a:lnTo>
                    <a:lnTo>
                      <a:pt x="350" y="166"/>
                    </a:lnTo>
                    <a:lnTo>
                      <a:pt x="326" y="222"/>
                    </a:lnTo>
                    <a:lnTo>
                      <a:pt x="318" y="246"/>
                    </a:lnTo>
                    <a:lnTo>
                      <a:pt x="318" y="262"/>
                    </a:lnTo>
                    <a:lnTo>
                      <a:pt x="288" y="262"/>
                    </a:lnTo>
                    <a:lnTo>
                      <a:pt x="288" y="344"/>
                    </a:lnTo>
                    <a:lnTo>
                      <a:pt x="182" y="344"/>
                    </a:lnTo>
                    <a:lnTo>
                      <a:pt x="62" y="344"/>
                    </a:lnTo>
                    <a:lnTo>
                      <a:pt x="62" y="296"/>
                    </a:lnTo>
                    <a:lnTo>
                      <a:pt x="30" y="296"/>
                    </a:lnTo>
                    <a:lnTo>
                      <a:pt x="22" y="296"/>
                    </a:lnTo>
                    <a:lnTo>
                      <a:pt x="14" y="280"/>
                    </a:lnTo>
                    <a:lnTo>
                      <a:pt x="22" y="144"/>
                    </a:lnTo>
                    <a:lnTo>
                      <a:pt x="0" y="6"/>
                    </a:lnTo>
                    <a:lnTo>
                      <a:pt x="62" y="6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E41F35">
                  <a:lumMod val="40000"/>
                  <a:lumOff val="60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62" name="Group 332">
                <a:extLst>
                  <a:ext uri="{FF2B5EF4-FFF2-40B4-BE49-F238E27FC236}">
                    <a16:creationId xmlns:a16="http://schemas.microsoft.com/office/drawing/2014/main" id="{DF94692A-AECF-EA11-7561-3C4273C3C0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5157" y="2897040"/>
                <a:ext cx="787326" cy="490083"/>
                <a:chOff x="2964" y="2228"/>
                <a:chExt cx="438" cy="302"/>
              </a:xfrm>
              <a:solidFill>
                <a:srgbClr val="FCC954"/>
              </a:solidFill>
            </p:grpSpPr>
            <p:sp>
              <p:nvSpPr>
                <p:cNvPr id="227" name="Freeform 330">
                  <a:extLst>
                    <a:ext uri="{FF2B5EF4-FFF2-40B4-BE49-F238E27FC236}">
                      <a16:creationId xmlns:a16="http://schemas.microsoft.com/office/drawing/2014/main" id="{3605B516-E2E5-A142-17C1-6EDB913F7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4" y="2228"/>
                  <a:ext cx="438" cy="302"/>
                </a:xfrm>
                <a:custGeom>
                  <a:avLst/>
                  <a:gdLst/>
                  <a:ahLst/>
                  <a:cxnLst>
                    <a:cxn ang="0">
                      <a:pos x="302" y="0"/>
                    </a:cxn>
                    <a:cxn ang="0">
                      <a:pos x="376" y="0"/>
                    </a:cxn>
                    <a:cxn ang="0">
                      <a:pos x="376" y="6"/>
                    </a:cxn>
                    <a:cxn ang="0">
                      <a:pos x="390" y="38"/>
                    </a:cxn>
                    <a:cxn ang="0">
                      <a:pos x="390" y="72"/>
                    </a:cxn>
                    <a:cxn ang="0">
                      <a:pos x="390" y="78"/>
                    </a:cxn>
                    <a:cxn ang="0">
                      <a:pos x="406" y="110"/>
                    </a:cxn>
                    <a:cxn ang="0">
                      <a:pos x="438" y="150"/>
                    </a:cxn>
                    <a:cxn ang="0">
                      <a:pos x="438" y="158"/>
                    </a:cxn>
                    <a:cxn ang="0">
                      <a:pos x="406" y="216"/>
                    </a:cxn>
                    <a:cxn ang="0">
                      <a:pos x="390" y="222"/>
                    </a:cxn>
                    <a:cxn ang="0">
                      <a:pos x="390" y="246"/>
                    </a:cxn>
                    <a:cxn ang="0">
                      <a:pos x="390" y="286"/>
                    </a:cxn>
                    <a:cxn ang="0">
                      <a:pos x="390" y="302"/>
                    </a:cxn>
                    <a:cxn ang="0">
                      <a:pos x="368" y="302"/>
                    </a:cxn>
                    <a:cxn ang="0">
                      <a:pos x="350" y="286"/>
                    </a:cxn>
                    <a:cxn ang="0">
                      <a:pos x="232" y="294"/>
                    </a:cxn>
                    <a:cxn ang="0">
                      <a:pos x="80" y="302"/>
                    </a:cxn>
                    <a:cxn ang="0">
                      <a:pos x="70" y="286"/>
                    </a:cxn>
                    <a:cxn ang="0">
                      <a:pos x="70" y="270"/>
                    </a:cxn>
                    <a:cxn ang="0">
                      <a:pos x="62" y="246"/>
                    </a:cxn>
                    <a:cxn ang="0">
                      <a:pos x="62" y="190"/>
                    </a:cxn>
                    <a:cxn ang="0">
                      <a:pos x="0" y="72"/>
                    </a:cxn>
                    <a:cxn ang="0">
                      <a:pos x="6" y="6"/>
                    </a:cxn>
                    <a:cxn ang="0">
                      <a:pos x="46" y="6"/>
                    </a:cxn>
                    <a:cxn ang="0">
                      <a:pos x="302" y="0"/>
                    </a:cxn>
                  </a:cxnLst>
                  <a:rect l="0" t="0" r="r" b="b"/>
                  <a:pathLst>
                    <a:path w="438" h="302">
                      <a:moveTo>
                        <a:pt x="302" y="0"/>
                      </a:moveTo>
                      <a:lnTo>
                        <a:pt x="376" y="0"/>
                      </a:lnTo>
                      <a:lnTo>
                        <a:pt x="376" y="6"/>
                      </a:lnTo>
                      <a:lnTo>
                        <a:pt x="390" y="38"/>
                      </a:lnTo>
                      <a:lnTo>
                        <a:pt x="390" y="72"/>
                      </a:lnTo>
                      <a:lnTo>
                        <a:pt x="390" y="78"/>
                      </a:lnTo>
                      <a:lnTo>
                        <a:pt x="406" y="110"/>
                      </a:lnTo>
                      <a:lnTo>
                        <a:pt x="438" y="150"/>
                      </a:lnTo>
                      <a:lnTo>
                        <a:pt x="438" y="158"/>
                      </a:lnTo>
                      <a:lnTo>
                        <a:pt x="406" y="216"/>
                      </a:lnTo>
                      <a:lnTo>
                        <a:pt x="390" y="222"/>
                      </a:lnTo>
                      <a:lnTo>
                        <a:pt x="390" y="246"/>
                      </a:lnTo>
                      <a:lnTo>
                        <a:pt x="390" y="286"/>
                      </a:lnTo>
                      <a:lnTo>
                        <a:pt x="390" y="302"/>
                      </a:lnTo>
                      <a:lnTo>
                        <a:pt x="368" y="302"/>
                      </a:lnTo>
                      <a:lnTo>
                        <a:pt x="350" y="286"/>
                      </a:lnTo>
                      <a:lnTo>
                        <a:pt x="232" y="294"/>
                      </a:lnTo>
                      <a:lnTo>
                        <a:pt x="80" y="302"/>
                      </a:lnTo>
                      <a:lnTo>
                        <a:pt x="70" y="286"/>
                      </a:lnTo>
                      <a:lnTo>
                        <a:pt x="70" y="270"/>
                      </a:lnTo>
                      <a:lnTo>
                        <a:pt x="62" y="246"/>
                      </a:lnTo>
                      <a:lnTo>
                        <a:pt x="62" y="190"/>
                      </a:lnTo>
                      <a:lnTo>
                        <a:pt x="0" y="72"/>
                      </a:lnTo>
                      <a:lnTo>
                        <a:pt x="6" y="6"/>
                      </a:lnTo>
                      <a:lnTo>
                        <a:pt x="46" y="6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71477">
                    <a:defRPr/>
                  </a:pPr>
                  <a:endParaRPr 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8" name="Freeform 331">
                  <a:extLst>
                    <a:ext uri="{FF2B5EF4-FFF2-40B4-BE49-F238E27FC236}">
                      <a16:creationId xmlns:a16="http://schemas.microsoft.com/office/drawing/2014/main" id="{F3C1A56A-804A-F549-0FF5-045F210FC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4" y="2228"/>
                  <a:ext cx="438" cy="302"/>
                </a:xfrm>
                <a:custGeom>
                  <a:avLst/>
                  <a:gdLst/>
                  <a:ahLst/>
                  <a:cxnLst>
                    <a:cxn ang="0">
                      <a:pos x="302" y="0"/>
                    </a:cxn>
                    <a:cxn ang="0">
                      <a:pos x="376" y="0"/>
                    </a:cxn>
                    <a:cxn ang="0">
                      <a:pos x="376" y="6"/>
                    </a:cxn>
                    <a:cxn ang="0">
                      <a:pos x="390" y="38"/>
                    </a:cxn>
                    <a:cxn ang="0">
                      <a:pos x="390" y="72"/>
                    </a:cxn>
                    <a:cxn ang="0">
                      <a:pos x="390" y="78"/>
                    </a:cxn>
                    <a:cxn ang="0">
                      <a:pos x="406" y="110"/>
                    </a:cxn>
                    <a:cxn ang="0">
                      <a:pos x="438" y="150"/>
                    </a:cxn>
                    <a:cxn ang="0">
                      <a:pos x="438" y="158"/>
                    </a:cxn>
                    <a:cxn ang="0">
                      <a:pos x="406" y="216"/>
                    </a:cxn>
                    <a:cxn ang="0">
                      <a:pos x="390" y="222"/>
                    </a:cxn>
                    <a:cxn ang="0">
                      <a:pos x="390" y="246"/>
                    </a:cxn>
                    <a:cxn ang="0">
                      <a:pos x="390" y="286"/>
                    </a:cxn>
                    <a:cxn ang="0">
                      <a:pos x="390" y="302"/>
                    </a:cxn>
                    <a:cxn ang="0">
                      <a:pos x="368" y="302"/>
                    </a:cxn>
                    <a:cxn ang="0">
                      <a:pos x="350" y="286"/>
                    </a:cxn>
                    <a:cxn ang="0">
                      <a:pos x="232" y="294"/>
                    </a:cxn>
                    <a:cxn ang="0">
                      <a:pos x="80" y="302"/>
                    </a:cxn>
                    <a:cxn ang="0">
                      <a:pos x="70" y="286"/>
                    </a:cxn>
                    <a:cxn ang="0">
                      <a:pos x="70" y="270"/>
                    </a:cxn>
                    <a:cxn ang="0">
                      <a:pos x="62" y="246"/>
                    </a:cxn>
                    <a:cxn ang="0">
                      <a:pos x="62" y="190"/>
                    </a:cxn>
                    <a:cxn ang="0">
                      <a:pos x="0" y="72"/>
                    </a:cxn>
                    <a:cxn ang="0">
                      <a:pos x="6" y="6"/>
                    </a:cxn>
                    <a:cxn ang="0">
                      <a:pos x="46" y="6"/>
                    </a:cxn>
                    <a:cxn ang="0">
                      <a:pos x="302" y="0"/>
                    </a:cxn>
                  </a:cxnLst>
                  <a:rect l="0" t="0" r="r" b="b"/>
                  <a:pathLst>
                    <a:path w="438" h="302">
                      <a:moveTo>
                        <a:pt x="302" y="0"/>
                      </a:moveTo>
                      <a:lnTo>
                        <a:pt x="376" y="0"/>
                      </a:lnTo>
                      <a:lnTo>
                        <a:pt x="376" y="6"/>
                      </a:lnTo>
                      <a:lnTo>
                        <a:pt x="390" y="38"/>
                      </a:lnTo>
                      <a:lnTo>
                        <a:pt x="390" y="72"/>
                      </a:lnTo>
                      <a:lnTo>
                        <a:pt x="390" y="78"/>
                      </a:lnTo>
                      <a:lnTo>
                        <a:pt x="406" y="110"/>
                      </a:lnTo>
                      <a:lnTo>
                        <a:pt x="438" y="150"/>
                      </a:lnTo>
                      <a:lnTo>
                        <a:pt x="438" y="158"/>
                      </a:lnTo>
                      <a:lnTo>
                        <a:pt x="406" y="216"/>
                      </a:lnTo>
                      <a:lnTo>
                        <a:pt x="390" y="222"/>
                      </a:lnTo>
                      <a:lnTo>
                        <a:pt x="390" y="246"/>
                      </a:lnTo>
                      <a:lnTo>
                        <a:pt x="390" y="286"/>
                      </a:lnTo>
                      <a:lnTo>
                        <a:pt x="390" y="302"/>
                      </a:lnTo>
                      <a:lnTo>
                        <a:pt x="368" y="302"/>
                      </a:lnTo>
                      <a:lnTo>
                        <a:pt x="350" y="286"/>
                      </a:lnTo>
                      <a:lnTo>
                        <a:pt x="232" y="294"/>
                      </a:lnTo>
                      <a:lnTo>
                        <a:pt x="80" y="302"/>
                      </a:lnTo>
                      <a:lnTo>
                        <a:pt x="70" y="286"/>
                      </a:lnTo>
                      <a:lnTo>
                        <a:pt x="70" y="270"/>
                      </a:lnTo>
                      <a:lnTo>
                        <a:pt x="62" y="246"/>
                      </a:lnTo>
                      <a:lnTo>
                        <a:pt x="62" y="190"/>
                      </a:lnTo>
                      <a:lnTo>
                        <a:pt x="0" y="72"/>
                      </a:lnTo>
                      <a:lnTo>
                        <a:pt x="6" y="6"/>
                      </a:lnTo>
                      <a:lnTo>
                        <a:pt x="46" y="6"/>
                      </a:lnTo>
                      <a:lnTo>
                        <a:pt x="302" y="0"/>
                      </a:lnTo>
                    </a:path>
                  </a:pathLst>
                </a:custGeom>
                <a:solidFill>
                  <a:srgbClr val="C4BDDB"/>
                </a:solidFill>
                <a:ln w="31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71477">
                    <a:defRPr/>
                  </a:pPr>
                  <a:endParaRPr 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63" name="Freeform 186">
                <a:extLst>
                  <a:ext uri="{FF2B5EF4-FFF2-40B4-BE49-F238E27FC236}">
                    <a16:creationId xmlns:a16="http://schemas.microsoft.com/office/drawing/2014/main" id="{92545620-D252-0C93-18C8-FFD882F5D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356" y="2520110"/>
                <a:ext cx="913473" cy="6217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78" y="0"/>
                  </a:cxn>
                  <a:cxn ang="0">
                    <a:pos x="496" y="32"/>
                  </a:cxn>
                  <a:cxn ang="0">
                    <a:pos x="512" y="72"/>
                  </a:cxn>
                  <a:cxn ang="0">
                    <a:pos x="528" y="94"/>
                  </a:cxn>
                  <a:cxn ang="0">
                    <a:pos x="536" y="184"/>
                  </a:cxn>
                  <a:cxn ang="0">
                    <a:pos x="536" y="246"/>
                  </a:cxn>
                  <a:cxn ang="0">
                    <a:pos x="528" y="304"/>
                  </a:cxn>
                  <a:cxn ang="0">
                    <a:pos x="536" y="328"/>
                  </a:cxn>
                  <a:cxn ang="0">
                    <a:pos x="560" y="376"/>
                  </a:cxn>
                  <a:cxn ang="0">
                    <a:pos x="550" y="382"/>
                  </a:cxn>
                  <a:cxn ang="0">
                    <a:pos x="512" y="328"/>
                  </a:cxn>
                  <a:cxn ang="0">
                    <a:pos x="496" y="328"/>
                  </a:cxn>
                  <a:cxn ang="0">
                    <a:pos x="512" y="328"/>
                  </a:cxn>
                  <a:cxn ang="0">
                    <a:pos x="448" y="312"/>
                  </a:cxn>
                  <a:cxn ang="0">
                    <a:pos x="424" y="320"/>
                  </a:cxn>
                  <a:cxn ang="0">
                    <a:pos x="366" y="304"/>
                  </a:cxn>
                  <a:cxn ang="0">
                    <a:pos x="352" y="304"/>
                  </a:cxn>
                  <a:cxn ang="0">
                    <a:pos x="0" y="280"/>
                  </a:cxn>
                  <a:cxn ang="0">
                    <a:pos x="0" y="216"/>
                  </a:cxn>
                  <a:cxn ang="0">
                    <a:pos x="16" y="0"/>
                  </a:cxn>
                </a:cxnLst>
                <a:rect l="0" t="0" r="r" b="b"/>
                <a:pathLst>
                  <a:path w="560" h="382">
                    <a:moveTo>
                      <a:pt x="16" y="0"/>
                    </a:moveTo>
                    <a:lnTo>
                      <a:pt x="78" y="0"/>
                    </a:lnTo>
                    <a:lnTo>
                      <a:pt x="496" y="32"/>
                    </a:lnTo>
                    <a:lnTo>
                      <a:pt x="512" y="72"/>
                    </a:lnTo>
                    <a:lnTo>
                      <a:pt x="528" y="94"/>
                    </a:lnTo>
                    <a:lnTo>
                      <a:pt x="536" y="184"/>
                    </a:lnTo>
                    <a:lnTo>
                      <a:pt x="536" y="246"/>
                    </a:lnTo>
                    <a:lnTo>
                      <a:pt x="528" y="304"/>
                    </a:lnTo>
                    <a:lnTo>
                      <a:pt x="536" y="328"/>
                    </a:lnTo>
                    <a:lnTo>
                      <a:pt x="560" y="376"/>
                    </a:lnTo>
                    <a:lnTo>
                      <a:pt x="550" y="382"/>
                    </a:lnTo>
                    <a:lnTo>
                      <a:pt x="512" y="328"/>
                    </a:lnTo>
                    <a:lnTo>
                      <a:pt x="496" y="328"/>
                    </a:lnTo>
                    <a:lnTo>
                      <a:pt x="512" y="328"/>
                    </a:lnTo>
                    <a:lnTo>
                      <a:pt x="448" y="312"/>
                    </a:lnTo>
                    <a:lnTo>
                      <a:pt x="424" y="320"/>
                    </a:lnTo>
                    <a:lnTo>
                      <a:pt x="366" y="304"/>
                    </a:lnTo>
                    <a:lnTo>
                      <a:pt x="352" y="304"/>
                    </a:lnTo>
                    <a:lnTo>
                      <a:pt x="0" y="280"/>
                    </a:lnTo>
                    <a:lnTo>
                      <a:pt x="0" y="2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4BDD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CDCC7B4E-B038-899D-73CA-BBFE7A49A5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8019" y="2369441"/>
                <a:ext cx="639431" cy="672950"/>
                <a:chOff x="3322" y="1726"/>
                <a:chExt cx="392" cy="414"/>
              </a:xfrm>
              <a:solidFill>
                <a:srgbClr val="FCC954"/>
              </a:solidFill>
            </p:grpSpPr>
            <p:sp>
              <p:nvSpPr>
                <p:cNvPr id="225" name="Freeform 198">
                  <a:extLst>
                    <a:ext uri="{FF2B5EF4-FFF2-40B4-BE49-F238E27FC236}">
                      <a16:creationId xmlns:a16="http://schemas.microsoft.com/office/drawing/2014/main" id="{D9A7E1AE-61D7-9C5C-EB73-9EDC397E5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2" y="1726"/>
                  <a:ext cx="392" cy="414"/>
                </a:xfrm>
                <a:custGeom>
                  <a:avLst/>
                  <a:gdLst/>
                  <a:ahLst/>
                  <a:cxnLst>
                    <a:cxn ang="0">
                      <a:pos x="114" y="0"/>
                    </a:cxn>
                    <a:cxn ang="0">
                      <a:pos x="114" y="6"/>
                    </a:cxn>
                    <a:cxn ang="0">
                      <a:pos x="108" y="46"/>
                    </a:cxn>
                    <a:cxn ang="0">
                      <a:pos x="138" y="30"/>
                    </a:cxn>
                    <a:cxn ang="0">
                      <a:pos x="186" y="70"/>
                    </a:cxn>
                    <a:cxn ang="0">
                      <a:pos x="218" y="70"/>
                    </a:cxn>
                    <a:cxn ang="0">
                      <a:pos x="314" y="94"/>
                    </a:cxn>
                    <a:cxn ang="0">
                      <a:pos x="322" y="110"/>
                    </a:cxn>
                    <a:cxn ang="0">
                      <a:pos x="330" y="94"/>
                    </a:cxn>
                    <a:cxn ang="0">
                      <a:pos x="330" y="126"/>
                    </a:cxn>
                    <a:cxn ang="0">
                      <a:pos x="330" y="142"/>
                    </a:cxn>
                    <a:cxn ang="0">
                      <a:pos x="348" y="142"/>
                    </a:cxn>
                    <a:cxn ang="0">
                      <a:pos x="348" y="168"/>
                    </a:cxn>
                    <a:cxn ang="0">
                      <a:pos x="330" y="216"/>
                    </a:cxn>
                    <a:cxn ang="0">
                      <a:pos x="392" y="140"/>
                    </a:cxn>
                    <a:cxn ang="0">
                      <a:pos x="362" y="264"/>
                    </a:cxn>
                    <a:cxn ang="0">
                      <a:pos x="362" y="374"/>
                    </a:cxn>
                    <a:cxn ang="0">
                      <a:pos x="370" y="414"/>
                    </a:cxn>
                    <a:cxn ang="0">
                      <a:pos x="330" y="414"/>
                    </a:cxn>
                    <a:cxn ang="0">
                      <a:pos x="156" y="414"/>
                    </a:cxn>
                    <a:cxn ang="0">
                      <a:pos x="130" y="408"/>
                    </a:cxn>
                    <a:cxn ang="0">
                      <a:pos x="108" y="312"/>
                    </a:cxn>
                    <a:cxn ang="0">
                      <a:pos x="74" y="286"/>
                    </a:cxn>
                    <a:cxn ang="0">
                      <a:pos x="52" y="270"/>
                    </a:cxn>
                    <a:cxn ang="0">
                      <a:pos x="26" y="264"/>
                    </a:cxn>
                    <a:cxn ang="0">
                      <a:pos x="12" y="246"/>
                    </a:cxn>
                    <a:cxn ang="0">
                      <a:pos x="12" y="174"/>
                    </a:cxn>
                    <a:cxn ang="0">
                      <a:pos x="0" y="154"/>
                    </a:cxn>
                    <a:cxn ang="0">
                      <a:pos x="4" y="126"/>
                    </a:cxn>
                    <a:cxn ang="0">
                      <a:pos x="26" y="94"/>
                    </a:cxn>
                    <a:cxn ang="0">
                      <a:pos x="26" y="86"/>
                    </a:cxn>
                    <a:cxn ang="0">
                      <a:pos x="26" y="46"/>
                    </a:cxn>
                    <a:cxn ang="0">
                      <a:pos x="52" y="30"/>
                    </a:cxn>
                    <a:cxn ang="0">
                      <a:pos x="114" y="0"/>
                    </a:cxn>
                  </a:cxnLst>
                  <a:rect l="0" t="0" r="r" b="b"/>
                  <a:pathLst>
                    <a:path w="392" h="414">
                      <a:moveTo>
                        <a:pt x="114" y="0"/>
                      </a:moveTo>
                      <a:lnTo>
                        <a:pt x="114" y="6"/>
                      </a:lnTo>
                      <a:lnTo>
                        <a:pt x="108" y="46"/>
                      </a:lnTo>
                      <a:lnTo>
                        <a:pt x="138" y="30"/>
                      </a:lnTo>
                      <a:lnTo>
                        <a:pt x="186" y="70"/>
                      </a:lnTo>
                      <a:lnTo>
                        <a:pt x="218" y="70"/>
                      </a:lnTo>
                      <a:lnTo>
                        <a:pt x="314" y="94"/>
                      </a:lnTo>
                      <a:lnTo>
                        <a:pt x="322" y="110"/>
                      </a:lnTo>
                      <a:lnTo>
                        <a:pt x="330" y="94"/>
                      </a:lnTo>
                      <a:lnTo>
                        <a:pt x="330" y="126"/>
                      </a:lnTo>
                      <a:lnTo>
                        <a:pt x="330" y="142"/>
                      </a:lnTo>
                      <a:lnTo>
                        <a:pt x="348" y="142"/>
                      </a:lnTo>
                      <a:lnTo>
                        <a:pt x="348" y="168"/>
                      </a:lnTo>
                      <a:lnTo>
                        <a:pt x="330" y="216"/>
                      </a:lnTo>
                      <a:lnTo>
                        <a:pt x="392" y="140"/>
                      </a:lnTo>
                      <a:lnTo>
                        <a:pt x="362" y="264"/>
                      </a:lnTo>
                      <a:lnTo>
                        <a:pt x="362" y="374"/>
                      </a:lnTo>
                      <a:lnTo>
                        <a:pt x="370" y="414"/>
                      </a:lnTo>
                      <a:lnTo>
                        <a:pt x="330" y="414"/>
                      </a:lnTo>
                      <a:lnTo>
                        <a:pt x="156" y="414"/>
                      </a:lnTo>
                      <a:lnTo>
                        <a:pt x="130" y="408"/>
                      </a:lnTo>
                      <a:lnTo>
                        <a:pt x="108" y="312"/>
                      </a:lnTo>
                      <a:lnTo>
                        <a:pt x="74" y="286"/>
                      </a:lnTo>
                      <a:lnTo>
                        <a:pt x="52" y="270"/>
                      </a:lnTo>
                      <a:lnTo>
                        <a:pt x="26" y="264"/>
                      </a:lnTo>
                      <a:lnTo>
                        <a:pt x="12" y="246"/>
                      </a:lnTo>
                      <a:lnTo>
                        <a:pt x="12" y="174"/>
                      </a:lnTo>
                      <a:lnTo>
                        <a:pt x="0" y="154"/>
                      </a:lnTo>
                      <a:lnTo>
                        <a:pt x="4" y="126"/>
                      </a:lnTo>
                      <a:lnTo>
                        <a:pt x="26" y="94"/>
                      </a:lnTo>
                      <a:lnTo>
                        <a:pt x="26" y="86"/>
                      </a:lnTo>
                      <a:lnTo>
                        <a:pt x="26" y="46"/>
                      </a:lnTo>
                      <a:lnTo>
                        <a:pt x="52" y="30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71477">
                    <a:defRPr/>
                  </a:pPr>
                  <a:endParaRPr 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6" name="Freeform 199">
                  <a:extLst>
                    <a:ext uri="{FF2B5EF4-FFF2-40B4-BE49-F238E27FC236}">
                      <a16:creationId xmlns:a16="http://schemas.microsoft.com/office/drawing/2014/main" id="{58B61710-DC36-EAB3-0467-9BCC43D657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2" y="1726"/>
                  <a:ext cx="392" cy="414"/>
                </a:xfrm>
                <a:custGeom>
                  <a:avLst/>
                  <a:gdLst/>
                  <a:ahLst/>
                  <a:cxnLst>
                    <a:cxn ang="0">
                      <a:pos x="114" y="0"/>
                    </a:cxn>
                    <a:cxn ang="0">
                      <a:pos x="114" y="6"/>
                    </a:cxn>
                    <a:cxn ang="0">
                      <a:pos x="108" y="46"/>
                    </a:cxn>
                    <a:cxn ang="0">
                      <a:pos x="138" y="30"/>
                    </a:cxn>
                    <a:cxn ang="0">
                      <a:pos x="186" y="70"/>
                    </a:cxn>
                    <a:cxn ang="0">
                      <a:pos x="218" y="70"/>
                    </a:cxn>
                    <a:cxn ang="0">
                      <a:pos x="314" y="94"/>
                    </a:cxn>
                    <a:cxn ang="0">
                      <a:pos x="322" y="110"/>
                    </a:cxn>
                    <a:cxn ang="0">
                      <a:pos x="330" y="94"/>
                    </a:cxn>
                    <a:cxn ang="0">
                      <a:pos x="330" y="126"/>
                    </a:cxn>
                    <a:cxn ang="0">
                      <a:pos x="330" y="142"/>
                    </a:cxn>
                    <a:cxn ang="0">
                      <a:pos x="348" y="142"/>
                    </a:cxn>
                    <a:cxn ang="0">
                      <a:pos x="348" y="168"/>
                    </a:cxn>
                    <a:cxn ang="0">
                      <a:pos x="330" y="216"/>
                    </a:cxn>
                    <a:cxn ang="0">
                      <a:pos x="392" y="140"/>
                    </a:cxn>
                    <a:cxn ang="0">
                      <a:pos x="362" y="264"/>
                    </a:cxn>
                    <a:cxn ang="0">
                      <a:pos x="362" y="374"/>
                    </a:cxn>
                    <a:cxn ang="0">
                      <a:pos x="370" y="414"/>
                    </a:cxn>
                    <a:cxn ang="0">
                      <a:pos x="330" y="414"/>
                    </a:cxn>
                    <a:cxn ang="0">
                      <a:pos x="156" y="414"/>
                    </a:cxn>
                    <a:cxn ang="0">
                      <a:pos x="130" y="408"/>
                    </a:cxn>
                    <a:cxn ang="0">
                      <a:pos x="108" y="312"/>
                    </a:cxn>
                    <a:cxn ang="0">
                      <a:pos x="74" y="286"/>
                    </a:cxn>
                    <a:cxn ang="0">
                      <a:pos x="52" y="270"/>
                    </a:cxn>
                    <a:cxn ang="0">
                      <a:pos x="26" y="264"/>
                    </a:cxn>
                    <a:cxn ang="0">
                      <a:pos x="12" y="246"/>
                    </a:cxn>
                    <a:cxn ang="0">
                      <a:pos x="12" y="174"/>
                    </a:cxn>
                    <a:cxn ang="0">
                      <a:pos x="0" y="154"/>
                    </a:cxn>
                    <a:cxn ang="0">
                      <a:pos x="4" y="126"/>
                    </a:cxn>
                    <a:cxn ang="0">
                      <a:pos x="26" y="94"/>
                    </a:cxn>
                    <a:cxn ang="0">
                      <a:pos x="26" y="86"/>
                    </a:cxn>
                    <a:cxn ang="0">
                      <a:pos x="26" y="46"/>
                    </a:cxn>
                    <a:cxn ang="0">
                      <a:pos x="52" y="30"/>
                    </a:cxn>
                    <a:cxn ang="0">
                      <a:pos x="114" y="0"/>
                    </a:cxn>
                  </a:cxnLst>
                  <a:rect l="0" t="0" r="r" b="b"/>
                  <a:pathLst>
                    <a:path w="392" h="414">
                      <a:moveTo>
                        <a:pt x="114" y="0"/>
                      </a:moveTo>
                      <a:lnTo>
                        <a:pt x="114" y="6"/>
                      </a:lnTo>
                      <a:lnTo>
                        <a:pt x="108" y="46"/>
                      </a:lnTo>
                      <a:lnTo>
                        <a:pt x="138" y="30"/>
                      </a:lnTo>
                      <a:lnTo>
                        <a:pt x="186" y="70"/>
                      </a:lnTo>
                      <a:lnTo>
                        <a:pt x="218" y="70"/>
                      </a:lnTo>
                      <a:lnTo>
                        <a:pt x="314" y="94"/>
                      </a:lnTo>
                      <a:lnTo>
                        <a:pt x="322" y="110"/>
                      </a:lnTo>
                      <a:lnTo>
                        <a:pt x="330" y="94"/>
                      </a:lnTo>
                      <a:lnTo>
                        <a:pt x="330" y="126"/>
                      </a:lnTo>
                      <a:lnTo>
                        <a:pt x="330" y="142"/>
                      </a:lnTo>
                      <a:lnTo>
                        <a:pt x="348" y="142"/>
                      </a:lnTo>
                      <a:lnTo>
                        <a:pt x="348" y="168"/>
                      </a:lnTo>
                      <a:lnTo>
                        <a:pt x="330" y="216"/>
                      </a:lnTo>
                      <a:lnTo>
                        <a:pt x="392" y="140"/>
                      </a:lnTo>
                      <a:lnTo>
                        <a:pt x="362" y="264"/>
                      </a:lnTo>
                      <a:lnTo>
                        <a:pt x="362" y="374"/>
                      </a:lnTo>
                      <a:lnTo>
                        <a:pt x="370" y="414"/>
                      </a:lnTo>
                      <a:lnTo>
                        <a:pt x="330" y="414"/>
                      </a:lnTo>
                      <a:lnTo>
                        <a:pt x="156" y="414"/>
                      </a:lnTo>
                      <a:lnTo>
                        <a:pt x="130" y="408"/>
                      </a:lnTo>
                      <a:lnTo>
                        <a:pt x="108" y="312"/>
                      </a:lnTo>
                      <a:lnTo>
                        <a:pt x="74" y="286"/>
                      </a:lnTo>
                      <a:lnTo>
                        <a:pt x="52" y="270"/>
                      </a:lnTo>
                      <a:lnTo>
                        <a:pt x="26" y="264"/>
                      </a:lnTo>
                      <a:lnTo>
                        <a:pt x="12" y="246"/>
                      </a:lnTo>
                      <a:lnTo>
                        <a:pt x="12" y="174"/>
                      </a:lnTo>
                      <a:lnTo>
                        <a:pt x="0" y="154"/>
                      </a:lnTo>
                      <a:lnTo>
                        <a:pt x="4" y="126"/>
                      </a:lnTo>
                      <a:lnTo>
                        <a:pt x="26" y="94"/>
                      </a:lnTo>
                      <a:lnTo>
                        <a:pt x="26" y="86"/>
                      </a:lnTo>
                      <a:lnTo>
                        <a:pt x="26" y="46"/>
                      </a:lnTo>
                      <a:lnTo>
                        <a:pt x="52" y="30"/>
                      </a:lnTo>
                      <a:lnTo>
                        <a:pt x="114" y="0"/>
                      </a:lnTo>
                    </a:path>
                  </a:pathLst>
                </a:custGeom>
                <a:solidFill>
                  <a:srgbClr val="E41F35">
                    <a:lumMod val="40000"/>
                    <a:lumOff val="60000"/>
                  </a:srgbClr>
                </a:solidFill>
                <a:ln w="31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571477">
                    <a:defRPr/>
                  </a:pPr>
                  <a:endParaRPr 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65" name="Freeform 192">
                <a:extLst>
                  <a:ext uri="{FF2B5EF4-FFF2-40B4-BE49-F238E27FC236}">
                    <a16:creationId xmlns:a16="http://schemas.microsoft.com/office/drawing/2014/main" id="{57B22588-AD21-01E5-F7E6-BEAB063C3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505" y="3036049"/>
                <a:ext cx="478486" cy="899705"/>
              </a:xfrm>
              <a:custGeom>
                <a:avLst/>
                <a:gdLst/>
                <a:ahLst/>
                <a:cxnLst>
                  <a:cxn ang="0">
                    <a:pos x="198" y="2"/>
                  </a:cxn>
                  <a:cxn ang="0">
                    <a:pos x="238" y="2"/>
                  </a:cxn>
                  <a:cxn ang="0">
                    <a:pos x="250" y="0"/>
                  </a:cxn>
                  <a:cxn ang="0">
                    <a:pos x="278" y="82"/>
                  </a:cxn>
                  <a:cxn ang="0">
                    <a:pos x="286" y="140"/>
                  </a:cxn>
                  <a:cxn ang="0">
                    <a:pos x="294" y="298"/>
                  </a:cxn>
                  <a:cxn ang="0">
                    <a:pos x="294" y="354"/>
                  </a:cxn>
                  <a:cxn ang="0">
                    <a:pos x="264" y="394"/>
                  </a:cxn>
                  <a:cxn ang="0">
                    <a:pos x="264" y="428"/>
                  </a:cxn>
                  <a:cxn ang="0">
                    <a:pos x="264" y="466"/>
                  </a:cxn>
                  <a:cxn ang="0">
                    <a:pos x="264" y="482"/>
                  </a:cxn>
                  <a:cxn ang="0">
                    <a:pos x="238" y="506"/>
                  </a:cxn>
                  <a:cxn ang="0">
                    <a:pos x="238" y="554"/>
                  </a:cxn>
                  <a:cxn ang="0">
                    <a:pos x="174" y="530"/>
                  </a:cxn>
                  <a:cxn ang="0">
                    <a:pos x="174" y="490"/>
                  </a:cxn>
                  <a:cxn ang="0">
                    <a:pos x="174" y="476"/>
                  </a:cxn>
                  <a:cxn ang="0">
                    <a:pos x="134" y="466"/>
                  </a:cxn>
                  <a:cxn ang="0">
                    <a:pos x="120" y="442"/>
                  </a:cxn>
                  <a:cxn ang="0">
                    <a:pos x="102" y="410"/>
                  </a:cxn>
                  <a:cxn ang="0">
                    <a:pos x="112" y="362"/>
                  </a:cxn>
                  <a:cxn ang="0">
                    <a:pos x="72" y="354"/>
                  </a:cxn>
                  <a:cxn ang="0">
                    <a:pos x="46" y="314"/>
                  </a:cxn>
                  <a:cxn ang="0">
                    <a:pos x="24" y="298"/>
                  </a:cxn>
                  <a:cxn ang="0">
                    <a:pos x="0" y="236"/>
                  </a:cxn>
                  <a:cxn ang="0">
                    <a:pos x="6" y="162"/>
                  </a:cxn>
                  <a:cxn ang="0">
                    <a:pos x="6" y="154"/>
                  </a:cxn>
                  <a:cxn ang="0">
                    <a:pos x="46" y="92"/>
                  </a:cxn>
                  <a:cxn ang="0">
                    <a:pos x="46" y="82"/>
                  </a:cxn>
                  <a:cxn ang="0">
                    <a:pos x="46" y="66"/>
                  </a:cxn>
                  <a:cxn ang="0">
                    <a:pos x="24" y="2"/>
                  </a:cxn>
                  <a:cxn ang="0">
                    <a:pos x="46" y="2"/>
                  </a:cxn>
                  <a:cxn ang="0">
                    <a:pos x="198" y="2"/>
                  </a:cxn>
                </a:cxnLst>
                <a:rect l="0" t="0" r="r" b="b"/>
                <a:pathLst>
                  <a:path w="294" h="554">
                    <a:moveTo>
                      <a:pt x="198" y="2"/>
                    </a:moveTo>
                    <a:lnTo>
                      <a:pt x="238" y="2"/>
                    </a:lnTo>
                    <a:lnTo>
                      <a:pt x="250" y="0"/>
                    </a:lnTo>
                    <a:lnTo>
                      <a:pt x="278" y="82"/>
                    </a:lnTo>
                    <a:lnTo>
                      <a:pt x="286" y="140"/>
                    </a:lnTo>
                    <a:lnTo>
                      <a:pt x="294" y="298"/>
                    </a:lnTo>
                    <a:lnTo>
                      <a:pt x="294" y="354"/>
                    </a:lnTo>
                    <a:lnTo>
                      <a:pt x="264" y="394"/>
                    </a:lnTo>
                    <a:lnTo>
                      <a:pt x="264" y="428"/>
                    </a:lnTo>
                    <a:lnTo>
                      <a:pt x="264" y="466"/>
                    </a:lnTo>
                    <a:lnTo>
                      <a:pt x="264" y="482"/>
                    </a:lnTo>
                    <a:lnTo>
                      <a:pt x="238" y="506"/>
                    </a:lnTo>
                    <a:lnTo>
                      <a:pt x="238" y="554"/>
                    </a:lnTo>
                    <a:lnTo>
                      <a:pt x="174" y="530"/>
                    </a:lnTo>
                    <a:lnTo>
                      <a:pt x="174" y="490"/>
                    </a:lnTo>
                    <a:lnTo>
                      <a:pt x="174" y="476"/>
                    </a:lnTo>
                    <a:lnTo>
                      <a:pt x="134" y="466"/>
                    </a:lnTo>
                    <a:lnTo>
                      <a:pt x="120" y="442"/>
                    </a:lnTo>
                    <a:lnTo>
                      <a:pt x="102" y="410"/>
                    </a:lnTo>
                    <a:lnTo>
                      <a:pt x="112" y="362"/>
                    </a:lnTo>
                    <a:lnTo>
                      <a:pt x="72" y="354"/>
                    </a:lnTo>
                    <a:lnTo>
                      <a:pt x="46" y="314"/>
                    </a:lnTo>
                    <a:lnTo>
                      <a:pt x="24" y="298"/>
                    </a:lnTo>
                    <a:lnTo>
                      <a:pt x="0" y="236"/>
                    </a:lnTo>
                    <a:lnTo>
                      <a:pt x="6" y="162"/>
                    </a:lnTo>
                    <a:lnTo>
                      <a:pt x="6" y="154"/>
                    </a:lnTo>
                    <a:lnTo>
                      <a:pt x="46" y="92"/>
                    </a:lnTo>
                    <a:lnTo>
                      <a:pt x="46" y="82"/>
                    </a:lnTo>
                    <a:lnTo>
                      <a:pt x="46" y="66"/>
                    </a:lnTo>
                    <a:lnTo>
                      <a:pt x="24" y="2"/>
                    </a:lnTo>
                    <a:lnTo>
                      <a:pt x="46" y="2"/>
                    </a:lnTo>
                    <a:lnTo>
                      <a:pt x="198" y="2"/>
                    </a:lnTo>
                    <a:close/>
                  </a:path>
                </a:pathLst>
              </a:custGeom>
              <a:solidFill>
                <a:srgbClr val="C4BDDB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 302">
                <a:extLst>
                  <a:ext uri="{FF2B5EF4-FFF2-40B4-BE49-F238E27FC236}">
                    <a16:creationId xmlns:a16="http://schemas.microsoft.com/office/drawing/2014/main" id="{E5DC52E9-D0D2-F767-3B6C-0CCD0DE08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8092" y="4135994"/>
                <a:ext cx="554402" cy="825454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256" y="0"/>
                  </a:cxn>
                  <a:cxn ang="0">
                    <a:pos x="256" y="110"/>
                  </a:cxn>
                  <a:cxn ang="0">
                    <a:pos x="256" y="462"/>
                  </a:cxn>
                  <a:cxn ang="0">
                    <a:pos x="208" y="432"/>
                  </a:cxn>
                  <a:cxn ang="0">
                    <a:pos x="150" y="470"/>
                  </a:cxn>
                  <a:cxn ang="0">
                    <a:pos x="142" y="432"/>
                  </a:cxn>
                  <a:cxn ang="0">
                    <a:pos x="150" y="400"/>
                  </a:cxn>
                  <a:cxn ang="0">
                    <a:pos x="0" y="400"/>
                  </a:cxn>
                  <a:cxn ang="0">
                    <a:pos x="0" y="366"/>
                  </a:cxn>
                  <a:cxn ang="0">
                    <a:pos x="0" y="352"/>
                  </a:cxn>
                  <a:cxn ang="0">
                    <a:pos x="16" y="326"/>
                  </a:cxn>
                  <a:cxn ang="0">
                    <a:pos x="46" y="296"/>
                  </a:cxn>
                  <a:cxn ang="0">
                    <a:pos x="16" y="166"/>
                  </a:cxn>
                  <a:cxn ang="0">
                    <a:pos x="16" y="126"/>
                  </a:cxn>
                  <a:cxn ang="0">
                    <a:pos x="46" y="126"/>
                  </a:cxn>
                  <a:cxn ang="0">
                    <a:pos x="46" y="110"/>
                  </a:cxn>
                  <a:cxn ang="0">
                    <a:pos x="54" y="96"/>
                  </a:cxn>
                  <a:cxn ang="0">
                    <a:pos x="64" y="56"/>
                  </a:cxn>
                  <a:cxn ang="0">
                    <a:pos x="78" y="48"/>
                  </a:cxn>
                  <a:cxn ang="0">
                    <a:pos x="86" y="22"/>
                  </a:cxn>
                  <a:cxn ang="0">
                    <a:pos x="126" y="8"/>
                  </a:cxn>
                  <a:cxn ang="0">
                    <a:pos x="222" y="0"/>
                  </a:cxn>
                </a:cxnLst>
                <a:rect l="0" t="0" r="r" b="b"/>
                <a:pathLst>
                  <a:path w="256" h="470">
                    <a:moveTo>
                      <a:pt x="222" y="0"/>
                    </a:moveTo>
                    <a:lnTo>
                      <a:pt x="256" y="0"/>
                    </a:lnTo>
                    <a:lnTo>
                      <a:pt x="256" y="110"/>
                    </a:lnTo>
                    <a:lnTo>
                      <a:pt x="256" y="462"/>
                    </a:lnTo>
                    <a:lnTo>
                      <a:pt x="208" y="432"/>
                    </a:lnTo>
                    <a:lnTo>
                      <a:pt x="150" y="470"/>
                    </a:lnTo>
                    <a:lnTo>
                      <a:pt x="142" y="432"/>
                    </a:lnTo>
                    <a:lnTo>
                      <a:pt x="150" y="400"/>
                    </a:lnTo>
                    <a:lnTo>
                      <a:pt x="0" y="400"/>
                    </a:lnTo>
                    <a:lnTo>
                      <a:pt x="0" y="366"/>
                    </a:lnTo>
                    <a:lnTo>
                      <a:pt x="0" y="352"/>
                    </a:lnTo>
                    <a:lnTo>
                      <a:pt x="16" y="326"/>
                    </a:lnTo>
                    <a:lnTo>
                      <a:pt x="46" y="296"/>
                    </a:lnTo>
                    <a:lnTo>
                      <a:pt x="16" y="166"/>
                    </a:lnTo>
                    <a:lnTo>
                      <a:pt x="16" y="126"/>
                    </a:lnTo>
                    <a:lnTo>
                      <a:pt x="46" y="126"/>
                    </a:lnTo>
                    <a:lnTo>
                      <a:pt x="46" y="110"/>
                    </a:lnTo>
                    <a:lnTo>
                      <a:pt x="54" y="96"/>
                    </a:lnTo>
                    <a:lnTo>
                      <a:pt x="64" y="56"/>
                    </a:lnTo>
                    <a:lnTo>
                      <a:pt x="78" y="48"/>
                    </a:lnTo>
                    <a:lnTo>
                      <a:pt x="86" y="22"/>
                    </a:lnTo>
                    <a:lnTo>
                      <a:pt x="126" y="8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4BDD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 231">
                <a:extLst>
                  <a:ext uri="{FF2B5EF4-FFF2-40B4-BE49-F238E27FC236}">
                    <a16:creationId xmlns:a16="http://schemas.microsoft.com/office/drawing/2014/main" id="{0E1BD586-46E5-010E-25BF-605115DE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1651" y="3866869"/>
                <a:ext cx="1219432" cy="394400"/>
              </a:xfrm>
              <a:custGeom>
                <a:avLst/>
                <a:gdLst/>
                <a:ahLst/>
                <a:cxnLst>
                  <a:cxn ang="0">
                    <a:pos x="640" y="0"/>
                  </a:cxn>
                  <a:cxn ang="0">
                    <a:pos x="646" y="0"/>
                  </a:cxn>
                  <a:cxn ang="0">
                    <a:pos x="678" y="6"/>
                  </a:cxn>
                  <a:cxn ang="0">
                    <a:pos x="640" y="62"/>
                  </a:cxn>
                  <a:cxn ang="0">
                    <a:pos x="614" y="72"/>
                  </a:cxn>
                  <a:cxn ang="0">
                    <a:pos x="592" y="94"/>
                  </a:cxn>
                  <a:cxn ang="0">
                    <a:pos x="526" y="150"/>
                  </a:cxn>
                  <a:cxn ang="0">
                    <a:pos x="478" y="168"/>
                  </a:cxn>
                  <a:cxn ang="0">
                    <a:pos x="448" y="176"/>
                  </a:cxn>
                  <a:cxn ang="0">
                    <a:pos x="168" y="224"/>
                  </a:cxn>
                  <a:cxn ang="0">
                    <a:pos x="86" y="224"/>
                  </a:cxn>
                  <a:cxn ang="0">
                    <a:pos x="0" y="230"/>
                  </a:cxn>
                  <a:cxn ang="0">
                    <a:pos x="16" y="230"/>
                  </a:cxn>
                  <a:cxn ang="0">
                    <a:pos x="0" y="224"/>
                  </a:cxn>
                  <a:cxn ang="0">
                    <a:pos x="16" y="216"/>
                  </a:cxn>
                  <a:cxn ang="0">
                    <a:pos x="38" y="182"/>
                  </a:cxn>
                  <a:cxn ang="0">
                    <a:pos x="38" y="176"/>
                  </a:cxn>
                  <a:cxn ang="0">
                    <a:pos x="38" y="168"/>
                  </a:cxn>
                  <a:cxn ang="0">
                    <a:pos x="46" y="134"/>
                  </a:cxn>
                  <a:cxn ang="0">
                    <a:pos x="46" y="94"/>
                  </a:cxn>
                  <a:cxn ang="0">
                    <a:pos x="102" y="94"/>
                  </a:cxn>
                  <a:cxn ang="0">
                    <a:pos x="160" y="86"/>
                  </a:cxn>
                  <a:cxn ang="0">
                    <a:pos x="160" y="72"/>
                  </a:cxn>
                  <a:cxn ang="0">
                    <a:pos x="504" y="24"/>
                  </a:cxn>
                  <a:cxn ang="0">
                    <a:pos x="640" y="0"/>
                  </a:cxn>
                </a:cxnLst>
                <a:rect l="0" t="0" r="r" b="b"/>
                <a:pathLst>
                  <a:path w="678" h="230">
                    <a:moveTo>
                      <a:pt x="640" y="0"/>
                    </a:moveTo>
                    <a:lnTo>
                      <a:pt x="646" y="0"/>
                    </a:lnTo>
                    <a:lnTo>
                      <a:pt x="678" y="6"/>
                    </a:lnTo>
                    <a:lnTo>
                      <a:pt x="640" y="62"/>
                    </a:lnTo>
                    <a:lnTo>
                      <a:pt x="614" y="72"/>
                    </a:lnTo>
                    <a:lnTo>
                      <a:pt x="592" y="94"/>
                    </a:lnTo>
                    <a:lnTo>
                      <a:pt x="526" y="150"/>
                    </a:lnTo>
                    <a:lnTo>
                      <a:pt x="478" y="168"/>
                    </a:lnTo>
                    <a:lnTo>
                      <a:pt x="448" y="176"/>
                    </a:lnTo>
                    <a:lnTo>
                      <a:pt x="168" y="224"/>
                    </a:lnTo>
                    <a:lnTo>
                      <a:pt x="86" y="224"/>
                    </a:lnTo>
                    <a:lnTo>
                      <a:pt x="0" y="230"/>
                    </a:lnTo>
                    <a:lnTo>
                      <a:pt x="16" y="230"/>
                    </a:lnTo>
                    <a:lnTo>
                      <a:pt x="0" y="224"/>
                    </a:lnTo>
                    <a:lnTo>
                      <a:pt x="16" y="216"/>
                    </a:lnTo>
                    <a:lnTo>
                      <a:pt x="38" y="182"/>
                    </a:lnTo>
                    <a:lnTo>
                      <a:pt x="38" y="176"/>
                    </a:lnTo>
                    <a:lnTo>
                      <a:pt x="38" y="168"/>
                    </a:lnTo>
                    <a:lnTo>
                      <a:pt x="46" y="134"/>
                    </a:lnTo>
                    <a:lnTo>
                      <a:pt x="46" y="94"/>
                    </a:lnTo>
                    <a:lnTo>
                      <a:pt x="102" y="94"/>
                    </a:lnTo>
                    <a:lnTo>
                      <a:pt x="160" y="86"/>
                    </a:lnTo>
                    <a:lnTo>
                      <a:pt x="160" y="72"/>
                    </a:lnTo>
                    <a:lnTo>
                      <a:pt x="504" y="24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F4A5AE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571477">
                  <a:defRPr/>
                </a:pPr>
                <a:endParaRPr lang="en-US" sz="500" kern="0" dirty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 327">
                <a:extLst>
                  <a:ext uri="{FF2B5EF4-FFF2-40B4-BE49-F238E27FC236}">
                    <a16:creationId xmlns:a16="http://schemas.microsoft.com/office/drawing/2014/main" id="{F007DBB7-0431-7998-32A6-0ECC0944F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551" y="3345680"/>
                <a:ext cx="851728" cy="702761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270" y="0"/>
                  </a:cxn>
                  <a:cxn ang="0">
                    <a:pos x="288" y="8"/>
                  </a:cxn>
                  <a:cxn ang="0">
                    <a:pos x="310" y="8"/>
                  </a:cxn>
                  <a:cxn ang="0">
                    <a:pos x="310" y="40"/>
                  </a:cxn>
                  <a:cxn ang="0">
                    <a:pos x="318" y="88"/>
                  </a:cxn>
                  <a:cxn ang="0">
                    <a:pos x="366" y="104"/>
                  </a:cxn>
                  <a:cxn ang="0">
                    <a:pos x="374" y="128"/>
                  </a:cxn>
                  <a:cxn ang="0">
                    <a:pos x="374" y="136"/>
                  </a:cxn>
                  <a:cxn ang="0">
                    <a:pos x="414" y="152"/>
                  </a:cxn>
                  <a:cxn ang="0">
                    <a:pos x="414" y="168"/>
                  </a:cxn>
                  <a:cxn ang="0">
                    <a:pos x="406" y="200"/>
                  </a:cxn>
                  <a:cxn ang="0">
                    <a:pos x="440" y="232"/>
                  </a:cxn>
                  <a:cxn ang="0">
                    <a:pos x="470" y="248"/>
                  </a:cxn>
                  <a:cxn ang="0">
                    <a:pos x="470" y="272"/>
                  </a:cxn>
                  <a:cxn ang="0">
                    <a:pos x="470" y="306"/>
                  </a:cxn>
                  <a:cxn ang="0">
                    <a:pos x="470" y="320"/>
                  </a:cxn>
                  <a:cxn ang="0">
                    <a:pos x="510" y="336"/>
                  </a:cxn>
                  <a:cxn ang="0">
                    <a:pos x="510" y="360"/>
                  </a:cxn>
                  <a:cxn ang="0">
                    <a:pos x="470" y="376"/>
                  </a:cxn>
                  <a:cxn ang="0">
                    <a:pos x="470" y="394"/>
                  </a:cxn>
                  <a:cxn ang="0">
                    <a:pos x="470" y="416"/>
                  </a:cxn>
                  <a:cxn ang="0">
                    <a:pos x="432" y="394"/>
                  </a:cxn>
                  <a:cxn ang="0">
                    <a:pos x="446" y="384"/>
                  </a:cxn>
                  <a:cxn ang="0">
                    <a:pos x="70" y="394"/>
                  </a:cxn>
                  <a:cxn ang="0">
                    <a:pos x="70" y="296"/>
                  </a:cxn>
                  <a:cxn ang="0">
                    <a:pos x="70" y="152"/>
                  </a:cxn>
                  <a:cxn ang="0">
                    <a:pos x="38" y="104"/>
                  </a:cxn>
                  <a:cxn ang="0">
                    <a:pos x="56" y="96"/>
                  </a:cxn>
                  <a:cxn ang="0">
                    <a:pos x="30" y="88"/>
                  </a:cxn>
                  <a:cxn ang="0">
                    <a:pos x="8" y="24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134" y="0"/>
                  </a:cxn>
                </a:cxnLst>
                <a:rect l="0" t="0" r="r" b="b"/>
                <a:pathLst>
                  <a:path w="510" h="416">
                    <a:moveTo>
                      <a:pt x="134" y="0"/>
                    </a:moveTo>
                    <a:lnTo>
                      <a:pt x="270" y="0"/>
                    </a:lnTo>
                    <a:lnTo>
                      <a:pt x="288" y="8"/>
                    </a:lnTo>
                    <a:lnTo>
                      <a:pt x="310" y="8"/>
                    </a:lnTo>
                    <a:lnTo>
                      <a:pt x="310" y="40"/>
                    </a:lnTo>
                    <a:lnTo>
                      <a:pt x="318" y="88"/>
                    </a:lnTo>
                    <a:lnTo>
                      <a:pt x="366" y="104"/>
                    </a:lnTo>
                    <a:lnTo>
                      <a:pt x="374" y="128"/>
                    </a:lnTo>
                    <a:lnTo>
                      <a:pt x="374" y="136"/>
                    </a:lnTo>
                    <a:lnTo>
                      <a:pt x="414" y="152"/>
                    </a:lnTo>
                    <a:lnTo>
                      <a:pt x="414" y="168"/>
                    </a:lnTo>
                    <a:lnTo>
                      <a:pt x="406" y="200"/>
                    </a:lnTo>
                    <a:lnTo>
                      <a:pt x="440" y="232"/>
                    </a:lnTo>
                    <a:lnTo>
                      <a:pt x="470" y="248"/>
                    </a:lnTo>
                    <a:lnTo>
                      <a:pt x="470" y="272"/>
                    </a:lnTo>
                    <a:lnTo>
                      <a:pt x="470" y="306"/>
                    </a:lnTo>
                    <a:lnTo>
                      <a:pt x="470" y="320"/>
                    </a:lnTo>
                    <a:lnTo>
                      <a:pt x="510" y="336"/>
                    </a:lnTo>
                    <a:lnTo>
                      <a:pt x="510" y="360"/>
                    </a:lnTo>
                    <a:lnTo>
                      <a:pt x="470" y="376"/>
                    </a:lnTo>
                    <a:lnTo>
                      <a:pt x="470" y="394"/>
                    </a:lnTo>
                    <a:lnTo>
                      <a:pt x="470" y="416"/>
                    </a:lnTo>
                    <a:lnTo>
                      <a:pt x="432" y="394"/>
                    </a:lnTo>
                    <a:lnTo>
                      <a:pt x="446" y="384"/>
                    </a:lnTo>
                    <a:lnTo>
                      <a:pt x="70" y="394"/>
                    </a:lnTo>
                    <a:lnTo>
                      <a:pt x="70" y="296"/>
                    </a:lnTo>
                    <a:lnTo>
                      <a:pt x="70" y="152"/>
                    </a:lnTo>
                    <a:lnTo>
                      <a:pt x="38" y="104"/>
                    </a:lnTo>
                    <a:lnTo>
                      <a:pt x="56" y="96"/>
                    </a:lnTo>
                    <a:lnTo>
                      <a:pt x="30" y="88"/>
                    </a:lnTo>
                    <a:lnTo>
                      <a:pt x="8" y="24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C4BDD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 204">
                <a:extLst>
                  <a:ext uri="{FF2B5EF4-FFF2-40B4-BE49-F238E27FC236}">
                    <a16:creationId xmlns:a16="http://schemas.microsoft.com/office/drawing/2014/main" id="{33782948-B00B-0324-2F4A-107E05C32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354" y="3124809"/>
                <a:ext cx="429161" cy="724820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206" y="0"/>
                  </a:cxn>
                  <a:cxn ang="0">
                    <a:pos x="222" y="22"/>
                  </a:cxn>
                  <a:cxn ang="0">
                    <a:pos x="254" y="254"/>
                  </a:cxn>
                  <a:cxn ang="0">
                    <a:pos x="240" y="286"/>
                  </a:cxn>
                  <a:cxn ang="0">
                    <a:pos x="208" y="304"/>
                  </a:cxn>
                  <a:cxn ang="0">
                    <a:pos x="192" y="332"/>
                  </a:cxn>
                  <a:cxn ang="0">
                    <a:pos x="158" y="358"/>
                  </a:cxn>
                  <a:cxn ang="0">
                    <a:pos x="144" y="350"/>
                  </a:cxn>
                  <a:cxn ang="0">
                    <a:pos x="126" y="368"/>
                  </a:cxn>
                  <a:cxn ang="0">
                    <a:pos x="108" y="380"/>
                  </a:cxn>
                  <a:cxn ang="0">
                    <a:pos x="86" y="382"/>
                  </a:cxn>
                  <a:cxn ang="0">
                    <a:pos x="56" y="382"/>
                  </a:cxn>
                  <a:cxn ang="0">
                    <a:pos x="2" y="432"/>
                  </a:cxn>
                  <a:cxn ang="0">
                    <a:pos x="0" y="382"/>
                  </a:cxn>
                  <a:cxn ang="0">
                    <a:pos x="8" y="368"/>
                  </a:cxn>
                  <a:cxn ang="0">
                    <a:pos x="8" y="334"/>
                  </a:cxn>
                  <a:cxn ang="0">
                    <a:pos x="38" y="286"/>
                  </a:cxn>
                  <a:cxn ang="0">
                    <a:pos x="30" y="206"/>
                  </a:cxn>
                  <a:cxn ang="0">
                    <a:pos x="30" y="150"/>
                  </a:cxn>
                  <a:cxn ang="0">
                    <a:pos x="22" y="32"/>
                  </a:cxn>
                  <a:cxn ang="0">
                    <a:pos x="38" y="22"/>
                  </a:cxn>
                  <a:cxn ang="0">
                    <a:pos x="96" y="0"/>
                  </a:cxn>
                  <a:cxn ang="0">
                    <a:pos x="144" y="0"/>
                  </a:cxn>
                  <a:cxn ang="0">
                    <a:pos x="182" y="0"/>
                  </a:cxn>
                </a:cxnLst>
                <a:rect l="0" t="0" r="r" b="b"/>
                <a:pathLst>
                  <a:path w="254" h="432">
                    <a:moveTo>
                      <a:pt x="182" y="0"/>
                    </a:moveTo>
                    <a:lnTo>
                      <a:pt x="206" y="0"/>
                    </a:lnTo>
                    <a:lnTo>
                      <a:pt x="222" y="22"/>
                    </a:lnTo>
                    <a:lnTo>
                      <a:pt x="254" y="254"/>
                    </a:lnTo>
                    <a:lnTo>
                      <a:pt x="240" y="286"/>
                    </a:lnTo>
                    <a:lnTo>
                      <a:pt x="208" y="304"/>
                    </a:lnTo>
                    <a:lnTo>
                      <a:pt x="192" y="332"/>
                    </a:lnTo>
                    <a:lnTo>
                      <a:pt x="158" y="358"/>
                    </a:lnTo>
                    <a:lnTo>
                      <a:pt x="144" y="350"/>
                    </a:lnTo>
                    <a:lnTo>
                      <a:pt x="126" y="368"/>
                    </a:lnTo>
                    <a:lnTo>
                      <a:pt x="108" y="380"/>
                    </a:lnTo>
                    <a:lnTo>
                      <a:pt x="86" y="382"/>
                    </a:lnTo>
                    <a:lnTo>
                      <a:pt x="56" y="382"/>
                    </a:lnTo>
                    <a:lnTo>
                      <a:pt x="2" y="432"/>
                    </a:lnTo>
                    <a:lnTo>
                      <a:pt x="0" y="382"/>
                    </a:lnTo>
                    <a:lnTo>
                      <a:pt x="8" y="368"/>
                    </a:lnTo>
                    <a:lnTo>
                      <a:pt x="8" y="334"/>
                    </a:lnTo>
                    <a:lnTo>
                      <a:pt x="38" y="286"/>
                    </a:lnTo>
                    <a:lnTo>
                      <a:pt x="30" y="206"/>
                    </a:lnTo>
                    <a:lnTo>
                      <a:pt x="30" y="150"/>
                    </a:lnTo>
                    <a:lnTo>
                      <a:pt x="22" y="32"/>
                    </a:lnTo>
                    <a:lnTo>
                      <a:pt x="38" y="22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E41F35">
                  <a:lumMod val="40000"/>
                  <a:lumOff val="60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70" name="Freeform 240">
                <a:extLst>
                  <a:ext uri="{FF2B5EF4-FFF2-40B4-BE49-F238E27FC236}">
                    <a16:creationId xmlns:a16="http://schemas.microsoft.com/office/drawing/2014/main" id="{F7AE6B72-04D5-9099-8D3F-EDC47F305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2163" y="3278982"/>
                <a:ext cx="1197314" cy="644044"/>
              </a:xfrm>
              <a:custGeom>
                <a:avLst/>
                <a:gdLst/>
                <a:ahLst/>
                <a:cxnLst>
                  <a:cxn ang="0">
                    <a:pos x="544" y="198"/>
                  </a:cxn>
                  <a:cxn ang="0">
                    <a:pos x="576" y="206"/>
                  </a:cxn>
                  <a:cxn ang="0">
                    <a:pos x="560" y="174"/>
                  </a:cxn>
                  <a:cxn ang="0">
                    <a:pos x="576" y="166"/>
                  </a:cxn>
                  <a:cxn ang="0">
                    <a:pos x="568" y="158"/>
                  </a:cxn>
                  <a:cxn ang="0">
                    <a:pos x="544" y="158"/>
                  </a:cxn>
                  <a:cxn ang="0">
                    <a:pos x="560" y="144"/>
                  </a:cxn>
                  <a:cxn ang="0">
                    <a:pos x="480" y="96"/>
                  </a:cxn>
                  <a:cxn ang="0">
                    <a:pos x="464" y="96"/>
                  </a:cxn>
                  <a:cxn ang="0">
                    <a:pos x="464" y="62"/>
                  </a:cxn>
                  <a:cxn ang="0">
                    <a:pos x="464" y="54"/>
                  </a:cxn>
                  <a:cxn ang="0">
                    <a:pos x="456" y="6"/>
                  </a:cxn>
                  <a:cxn ang="0">
                    <a:pos x="424" y="0"/>
                  </a:cxn>
                  <a:cxn ang="0">
                    <a:pos x="400" y="38"/>
                  </a:cxn>
                  <a:cxn ang="0">
                    <a:pos x="384" y="30"/>
                  </a:cxn>
                  <a:cxn ang="0">
                    <a:pos x="368" y="78"/>
                  </a:cxn>
                  <a:cxn ang="0">
                    <a:pos x="336" y="96"/>
                  </a:cxn>
                  <a:cxn ang="0">
                    <a:pos x="312" y="134"/>
                  </a:cxn>
                  <a:cxn ang="0">
                    <a:pos x="304" y="102"/>
                  </a:cxn>
                  <a:cxn ang="0">
                    <a:pos x="256" y="206"/>
                  </a:cxn>
                  <a:cxn ang="0">
                    <a:pos x="256" y="214"/>
                  </a:cxn>
                  <a:cxn ang="0">
                    <a:pos x="224" y="246"/>
                  </a:cxn>
                  <a:cxn ang="0">
                    <a:pos x="208" y="254"/>
                  </a:cxn>
                  <a:cxn ang="0">
                    <a:pos x="202" y="270"/>
                  </a:cxn>
                  <a:cxn ang="0">
                    <a:pos x="160" y="294"/>
                  </a:cxn>
                  <a:cxn ang="0">
                    <a:pos x="144" y="294"/>
                  </a:cxn>
                  <a:cxn ang="0">
                    <a:pos x="136" y="270"/>
                  </a:cxn>
                  <a:cxn ang="0">
                    <a:pos x="120" y="254"/>
                  </a:cxn>
                  <a:cxn ang="0">
                    <a:pos x="64" y="310"/>
                  </a:cxn>
                  <a:cxn ang="0">
                    <a:pos x="0" y="358"/>
                  </a:cxn>
                  <a:cxn ang="0">
                    <a:pos x="136" y="342"/>
                  </a:cxn>
                  <a:cxn ang="0">
                    <a:pos x="160" y="326"/>
                  </a:cxn>
                  <a:cxn ang="0">
                    <a:pos x="202" y="342"/>
                  </a:cxn>
                  <a:cxn ang="0">
                    <a:pos x="560" y="262"/>
                  </a:cxn>
                  <a:cxn ang="0">
                    <a:pos x="616" y="240"/>
                  </a:cxn>
                  <a:cxn ang="0">
                    <a:pos x="600" y="206"/>
                  </a:cxn>
                  <a:cxn ang="0">
                    <a:pos x="576" y="214"/>
                  </a:cxn>
                  <a:cxn ang="0">
                    <a:pos x="544" y="206"/>
                  </a:cxn>
                  <a:cxn ang="0">
                    <a:pos x="544" y="198"/>
                  </a:cxn>
                </a:cxnLst>
                <a:rect l="0" t="0" r="r" b="b"/>
                <a:pathLst>
                  <a:path w="616" h="358">
                    <a:moveTo>
                      <a:pt x="544" y="198"/>
                    </a:moveTo>
                    <a:lnTo>
                      <a:pt x="576" y="206"/>
                    </a:lnTo>
                    <a:lnTo>
                      <a:pt x="560" y="174"/>
                    </a:lnTo>
                    <a:lnTo>
                      <a:pt x="576" y="166"/>
                    </a:lnTo>
                    <a:lnTo>
                      <a:pt x="568" y="158"/>
                    </a:lnTo>
                    <a:lnTo>
                      <a:pt x="544" y="158"/>
                    </a:lnTo>
                    <a:lnTo>
                      <a:pt x="560" y="144"/>
                    </a:lnTo>
                    <a:lnTo>
                      <a:pt x="480" y="96"/>
                    </a:lnTo>
                    <a:lnTo>
                      <a:pt x="464" y="96"/>
                    </a:lnTo>
                    <a:lnTo>
                      <a:pt x="464" y="62"/>
                    </a:lnTo>
                    <a:lnTo>
                      <a:pt x="464" y="54"/>
                    </a:lnTo>
                    <a:lnTo>
                      <a:pt x="456" y="6"/>
                    </a:lnTo>
                    <a:lnTo>
                      <a:pt x="424" y="0"/>
                    </a:lnTo>
                    <a:lnTo>
                      <a:pt x="400" y="38"/>
                    </a:lnTo>
                    <a:lnTo>
                      <a:pt x="384" y="30"/>
                    </a:lnTo>
                    <a:lnTo>
                      <a:pt x="368" y="78"/>
                    </a:lnTo>
                    <a:lnTo>
                      <a:pt x="336" y="96"/>
                    </a:lnTo>
                    <a:lnTo>
                      <a:pt x="312" y="134"/>
                    </a:lnTo>
                    <a:lnTo>
                      <a:pt x="304" y="102"/>
                    </a:lnTo>
                    <a:lnTo>
                      <a:pt x="256" y="206"/>
                    </a:lnTo>
                    <a:lnTo>
                      <a:pt x="256" y="214"/>
                    </a:lnTo>
                    <a:lnTo>
                      <a:pt x="224" y="246"/>
                    </a:lnTo>
                    <a:lnTo>
                      <a:pt x="208" y="254"/>
                    </a:lnTo>
                    <a:lnTo>
                      <a:pt x="202" y="270"/>
                    </a:lnTo>
                    <a:lnTo>
                      <a:pt x="160" y="294"/>
                    </a:lnTo>
                    <a:lnTo>
                      <a:pt x="144" y="294"/>
                    </a:lnTo>
                    <a:lnTo>
                      <a:pt x="136" y="270"/>
                    </a:lnTo>
                    <a:lnTo>
                      <a:pt x="120" y="254"/>
                    </a:lnTo>
                    <a:lnTo>
                      <a:pt x="64" y="310"/>
                    </a:lnTo>
                    <a:lnTo>
                      <a:pt x="0" y="358"/>
                    </a:lnTo>
                    <a:lnTo>
                      <a:pt x="136" y="342"/>
                    </a:lnTo>
                    <a:lnTo>
                      <a:pt x="160" y="326"/>
                    </a:lnTo>
                    <a:lnTo>
                      <a:pt x="202" y="342"/>
                    </a:lnTo>
                    <a:lnTo>
                      <a:pt x="560" y="262"/>
                    </a:lnTo>
                    <a:lnTo>
                      <a:pt x="616" y="240"/>
                    </a:lnTo>
                    <a:lnTo>
                      <a:pt x="600" y="206"/>
                    </a:lnTo>
                    <a:lnTo>
                      <a:pt x="576" y="214"/>
                    </a:lnTo>
                    <a:lnTo>
                      <a:pt x="544" y="206"/>
                    </a:lnTo>
                    <a:lnTo>
                      <a:pt x="544" y="198"/>
                    </a:lnTo>
                    <a:close/>
                  </a:path>
                </a:pathLst>
              </a:custGeom>
              <a:solidFill>
                <a:srgbClr val="F4A5A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71" name="Freeform 243">
                <a:extLst>
                  <a:ext uri="{FF2B5EF4-FFF2-40B4-BE49-F238E27FC236}">
                    <a16:creationId xmlns:a16="http://schemas.microsoft.com/office/drawing/2014/main" id="{D1CC2435-1D4C-12EA-584F-E1253D1D1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3833" y="3708005"/>
                <a:ext cx="1192838" cy="50471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24" y="14"/>
                  </a:cxn>
                  <a:cxn ang="0">
                    <a:pos x="634" y="54"/>
                  </a:cxn>
                  <a:cxn ang="0">
                    <a:pos x="616" y="48"/>
                  </a:cxn>
                  <a:cxn ang="0">
                    <a:pos x="544" y="102"/>
                  </a:cxn>
                  <a:cxn ang="0">
                    <a:pos x="600" y="62"/>
                  </a:cxn>
                  <a:cxn ang="0">
                    <a:pos x="616" y="70"/>
                  </a:cxn>
                  <a:cxn ang="0">
                    <a:pos x="634" y="70"/>
                  </a:cxn>
                  <a:cxn ang="0">
                    <a:pos x="634" y="86"/>
                  </a:cxn>
                  <a:cxn ang="0">
                    <a:pos x="656" y="62"/>
                  </a:cxn>
                  <a:cxn ang="0">
                    <a:pos x="672" y="86"/>
                  </a:cxn>
                  <a:cxn ang="0">
                    <a:pos x="672" y="110"/>
                  </a:cxn>
                  <a:cxn ang="0">
                    <a:pos x="656" y="118"/>
                  </a:cxn>
                  <a:cxn ang="0">
                    <a:pos x="656" y="126"/>
                  </a:cxn>
                  <a:cxn ang="0">
                    <a:pos x="634" y="126"/>
                  </a:cxn>
                  <a:cxn ang="0">
                    <a:pos x="616" y="134"/>
                  </a:cxn>
                  <a:cxn ang="0">
                    <a:pos x="600" y="118"/>
                  </a:cxn>
                  <a:cxn ang="0">
                    <a:pos x="592" y="126"/>
                  </a:cxn>
                  <a:cxn ang="0">
                    <a:pos x="576" y="126"/>
                  </a:cxn>
                  <a:cxn ang="0">
                    <a:pos x="560" y="126"/>
                  </a:cxn>
                  <a:cxn ang="0">
                    <a:pos x="600" y="134"/>
                  </a:cxn>
                  <a:cxn ang="0">
                    <a:pos x="616" y="134"/>
                  </a:cxn>
                  <a:cxn ang="0">
                    <a:pos x="600" y="166"/>
                  </a:cxn>
                  <a:cxn ang="0">
                    <a:pos x="576" y="166"/>
                  </a:cxn>
                  <a:cxn ang="0">
                    <a:pos x="576" y="174"/>
                  </a:cxn>
                  <a:cxn ang="0">
                    <a:pos x="616" y="166"/>
                  </a:cxn>
                  <a:cxn ang="0">
                    <a:pos x="624" y="166"/>
                  </a:cxn>
                  <a:cxn ang="0">
                    <a:pos x="634" y="184"/>
                  </a:cxn>
                  <a:cxn ang="0">
                    <a:pos x="592" y="206"/>
                  </a:cxn>
                  <a:cxn ang="0">
                    <a:pos x="568" y="206"/>
                  </a:cxn>
                  <a:cxn ang="0">
                    <a:pos x="560" y="214"/>
                  </a:cxn>
                  <a:cxn ang="0">
                    <a:pos x="544" y="240"/>
                  </a:cxn>
                  <a:cxn ang="0">
                    <a:pos x="512" y="302"/>
                  </a:cxn>
                  <a:cxn ang="0">
                    <a:pos x="480" y="310"/>
                  </a:cxn>
                  <a:cxn ang="0">
                    <a:pos x="384" y="240"/>
                  </a:cxn>
                  <a:cxn ang="0">
                    <a:pos x="360" y="240"/>
                  </a:cxn>
                  <a:cxn ang="0">
                    <a:pos x="304" y="240"/>
                  </a:cxn>
                  <a:cxn ang="0">
                    <a:pos x="272" y="222"/>
                  </a:cxn>
                  <a:cxn ang="0">
                    <a:pos x="168" y="222"/>
                  </a:cxn>
                  <a:cxn ang="0">
                    <a:pos x="72" y="262"/>
                  </a:cxn>
                  <a:cxn ang="0">
                    <a:pos x="64" y="262"/>
                  </a:cxn>
                  <a:cxn ang="0">
                    <a:pos x="0" y="262"/>
                  </a:cxn>
                  <a:cxn ang="0">
                    <a:pos x="72" y="206"/>
                  </a:cxn>
                  <a:cxn ang="0">
                    <a:pos x="112" y="174"/>
                  </a:cxn>
                  <a:cxn ang="0">
                    <a:pos x="128" y="150"/>
                  </a:cxn>
                  <a:cxn ang="0">
                    <a:pos x="144" y="150"/>
                  </a:cxn>
                  <a:cxn ang="0">
                    <a:pos x="168" y="118"/>
                  </a:cxn>
                  <a:cxn ang="0">
                    <a:pos x="192" y="96"/>
                  </a:cxn>
                  <a:cxn ang="0">
                    <a:pos x="216" y="96"/>
                  </a:cxn>
                  <a:cxn ang="0">
                    <a:pos x="552" y="22"/>
                  </a:cxn>
                  <a:cxn ang="0">
                    <a:pos x="616" y="0"/>
                  </a:cxn>
                </a:cxnLst>
                <a:rect l="0" t="0" r="r" b="b"/>
                <a:pathLst>
                  <a:path w="672" h="310">
                    <a:moveTo>
                      <a:pt x="616" y="0"/>
                    </a:moveTo>
                    <a:lnTo>
                      <a:pt x="624" y="14"/>
                    </a:lnTo>
                    <a:lnTo>
                      <a:pt x="634" y="54"/>
                    </a:lnTo>
                    <a:lnTo>
                      <a:pt x="616" y="48"/>
                    </a:lnTo>
                    <a:lnTo>
                      <a:pt x="544" y="102"/>
                    </a:lnTo>
                    <a:lnTo>
                      <a:pt x="600" y="62"/>
                    </a:lnTo>
                    <a:lnTo>
                      <a:pt x="616" y="70"/>
                    </a:lnTo>
                    <a:lnTo>
                      <a:pt x="634" y="70"/>
                    </a:lnTo>
                    <a:lnTo>
                      <a:pt x="634" y="86"/>
                    </a:lnTo>
                    <a:lnTo>
                      <a:pt x="656" y="62"/>
                    </a:lnTo>
                    <a:lnTo>
                      <a:pt x="672" y="86"/>
                    </a:lnTo>
                    <a:lnTo>
                      <a:pt x="672" y="110"/>
                    </a:lnTo>
                    <a:lnTo>
                      <a:pt x="656" y="118"/>
                    </a:lnTo>
                    <a:lnTo>
                      <a:pt x="656" y="126"/>
                    </a:lnTo>
                    <a:lnTo>
                      <a:pt x="634" y="126"/>
                    </a:lnTo>
                    <a:lnTo>
                      <a:pt x="616" y="134"/>
                    </a:lnTo>
                    <a:lnTo>
                      <a:pt x="600" y="118"/>
                    </a:lnTo>
                    <a:lnTo>
                      <a:pt x="592" y="126"/>
                    </a:lnTo>
                    <a:lnTo>
                      <a:pt x="576" y="126"/>
                    </a:lnTo>
                    <a:lnTo>
                      <a:pt x="560" y="126"/>
                    </a:lnTo>
                    <a:lnTo>
                      <a:pt x="600" y="134"/>
                    </a:lnTo>
                    <a:lnTo>
                      <a:pt x="616" y="134"/>
                    </a:lnTo>
                    <a:lnTo>
                      <a:pt x="600" y="166"/>
                    </a:lnTo>
                    <a:lnTo>
                      <a:pt x="576" y="166"/>
                    </a:lnTo>
                    <a:lnTo>
                      <a:pt x="576" y="174"/>
                    </a:lnTo>
                    <a:lnTo>
                      <a:pt x="616" y="166"/>
                    </a:lnTo>
                    <a:lnTo>
                      <a:pt x="624" y="166"/>
                    </a:lnTo>
                    <a:lnTo>
                      <a:pt x="634" y="184"/>
                    </a:lnTo>
                    <a:lnTo>
                      <a:pt x="592" y="206"/>
                    </a:lnTo>
                    <a:lnTo>
                      <a:pt x="568" y="206"/>
                    </a:lnTo>
                    <a:lnTo>
                      <a:pt x="560" y="214"/>
                    </a:lnTo>
                    <a:lnTo>
                      <a:pt x="544" y="240"/>
                    </a:lnTo>
                    <a:lnTo>
                      <a:pt x="512" y="302"/>
                    </a:lnTo>
                    <a:lnTo>
                      <a:pt x="480" y="310"/>
                    </a:lnTo>
                    <a:lnTo>
                      <a:pt x="384" y="240"/>
                    </a:lnTo>
                    <a:lnTo>
                      <a:pt x="360" y="240"/>
                    </a:lnTo>
                    <a:lnTo>
                      <a:pt x="304" y="240"/>
                    </a:lnTo>
                    <a:lnTo>
                      <a:pt x="272" y="222"/>
                    </a:lnTo>
                    <a:lnTo>
                      <a:pt x="168" y="222"/>
                    </a:lnTo>
                    <a:lnTo>
                      <a:pt x="72" y="262"/>
                    </a:lnTo>
                    <a:lnTo>
                      <a:pt x="64" y="262"/>
                    </a:lnTo>
                    <a:lnTo>
                      <a:pt x="0" y="262"/>
                    </a:lnTo>
                    <a:lnTo>
                      <a:pt x="72" y="206"/>
                    </a:lnTo>
                    <a:lnTo>
                      <a:pt x="112" y="174"/>
                    </a:lnTo>
                    <a:lnTo>
                      <a:pt x="128" y="150"/>
                    </a:lnTo>
                    <a:lnTo>
                      <a:pt x="144" y="150"/>
                    </a:lnTo>
                    <a:lnTo>
                      <a:pt x="168" y="118"/>
                    </a:lnTo>
                    <a:lnTo>
                      <a:pt x="192" y="96"/>
                    </a:lnTo>
                    <a:lnTo>
                      <a:pt x="216" y="96"/>
                    </a:lnTo>
                    <a:lnTo>
                      <a:pt x="552" y="22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rgbClr val="F4A5A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 dirty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72" name="Freeform 246">
                <a:extLst>
                  <a:ext uri="{FF2B5EF4-FFF2-40B4-BE49-F238E27FC236}">
                    <a16:creationId xmlns:a16="http://schemas.microsoft.com/office/drawing/2014/main" id="{99BD4BD1-23D2-4FF7-5478-6513797E8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5652" y="4065321"/>
                <a:ext cx="684676" cy="503758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82" y="0"/>
                  </a:cxn>
                  <a:cxn ang="0">
                    <a:pos x="208" y="16"/>
                  </a:cxn>
                  <a:cxn ang="0">
                    <a:pos x="230" y="16"/>
                  </a:cxn>
                  <a:cxn ang="0">
                    <a:pos x="246" y="16"/>
                  </a:cxn>
                  <a:cxn ang="0">
                    <a:pos x="294" y="16"/>
                  </a:cxn>
                  <a:cxn ang="0">
                    <a:pos x="390" y="86"/>
                  </a:cxn>
                  <a:cxn ang="0">
                    <a:pos x="374" y="94"/>
                  </a:cxn>
                  <a:cxn ang="0">
                    <a:pos x="326" y="200"/>
                  </a:cxn>
                  <a:cxn ang="0">
                    <a:pos x="294" y="230"/>
                  </a:cxn>
                  <a:cxn ang="0">
                    <a:pos x="238" y="248"/>
                  </a:cxn>
                  <a:cxn ang="0">
                    <a:pos x="238" y="296"/>
                  </a:cxn>
                  <a:cxn ang="0">
                    <a:pos x="230" y="296"/>
                  </a:cxn>
                  <a:cxn ang="0">
                    <a:pos x="214" y="296"/>
                  </a:cxn>
                  <a:cxn ang="0">
                    <a:pos x="166" y="208"/>
                  </a:cxn>
                  <a:cxn ang="0">
                    <a:pos x="118" y="160"/>
                  </a:cxn>
                  <a:cxn ang="0">
                    <a:pos x="102" y="160"/>
                  </a:cxn>
                  <a:cxn ang="0">
                    <a:pos x="64" y="134"/>
                  </a:cxn>
                  <a:cxn ang="0">
                    <a:pos x="38" y="134"/>
                  </a:cxn>
                  <a:cxn ang="0">
                    <a:pos x="38" y="118"/>
                  </a:cxn>
                  <a:cxn ang="0">
                    <a:pos x="22" y="86"/>
                  </a:cxn>
                  <a:cxn ang="0">
                    <a:pos x="0" y="78"/>
                  </a:cxn>
                  <a:cxn ang="0">
                    <a:pos x="22" y="46"/>
                  </a:cxn>
                  <a:cxn ang="0">
                    <a:pos x="78" y="0"/>
                  </a:cxn>
                  <a:cxn ang="0">
                    <a:pos x="150" y="0"/>
                  </a:cxn>
                  <a:cxn ang="0">
                    <a:pos x="160" y="0"/>
                  </a:cxn>
                </a:cxnLst>
                <a:rect l="0" t="0" r="r" b="b"/>
                <a:pathLst>
                  <a:path w="390" h="296">
                    <a:moveTo>
                      <a:pt x="160" y="0"/>
                    </a:moveTo>
                    <a:lnTo>
                      <a:pt x="182" y="0"/>
                    </a:lnTo>
                    <a:lnTo>
                      <a:pt x="208" y="16"/>
                    </a:lnTo>
                    <a:lnTo>
                      <a:pt x="230" y="16"/>
                    </a:lnTo>
                    <a:lnTo>
                      <a:pt x="246" y="16"/>
                    </a:lnTo>
                    <a:lnTo>
                      <a:pt x="294" y="16"/>
                    </a:lnTo>
                    <a:lnTo>
                      <a:pt x="390" y="86"/>
                    </a:lnTo>
                    <a:lnTo>
                      <a:pt x="374" y="94"/>
                    </a:lnTo>
                    <a:lnTo>
                      <a:pt x="326" y="200"/>
                    </a:lnTo>
                    <a:lnTo>
                      <a:pt x="294" y="230"/>
                    </a:lnTo>
                    <a:lnTo>
                      <a:pt x="238" y="248"/>
                    </a:lnTo>
                    <a:lnTo>
                      <a:pt x="238" y="296"/>
                    </a:lnTo>
                    <a:lnTo>
                      <a:pt x="230" y="296"/>
                    </a:lnTo>
                    <a:lnTo>
                      <a:pt x="214" y="296"/>
                    </a:lnTo>
                    <a:lnTo>
                      <a:pt x="166" y="208"/>
                    </a:lnTo>
                    <a:lnTo>
                      <a:pt x="118" y="160"/>
                    </a:lnTo>
                    <a:lnTo>
                      <a:pt x="102" y="160"/>
                    </a:lnTo>
                    <a:lnTo>
                      <a:pt x="64" y="134"/>
                    </a:lnTo>
                    <a:lnTo>
                      <a:pt x="38" y="134"/>
                    </a:lnTo>
                    <a:lnTo>
                      <a:pt x="38" y="118"/>
                    </a:lnTo>
                    <a:lnTo>
                      <a:pt x="22" y="86"/>
                    </a:lnTo>
                    <a:lnTo>
                      <a:pt x="0" y="78"/>
                    </a:lnTo>
                    <a:lnTo>
                      <a:pt x="22" y="46"/>
                    </a:lnTo>
                    <a:lnTo>
                      <a:pt x="78" y="0"/>
                    </a:lnTo>
                    <a:lnTo>
                      <a:pt x="15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4A5A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73" name="Freeform 207">
                <a:extLst>
                  <a:ext uri="{FF2B5EF4-FFF2-40B4-BE49-F238E27FC236}">
                    <a16:creationId xmlns:a16="http://schemas.microsoft.com/office/drawing/2014/main" id="{0BA0DE66-92AC-0FDB-A0F5-884125E88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0533" y="2980076"/>
                <a:ext cx="652468" cy="840542"/>
              </a:xfrm>
              <a:custGeom>
                <a:avLst/>
                <a:gdLst/>
                <a:ahLst/>
                <a:cxnLst>
                  <a:cxn ang="0">
                    <a:pos x="94" y="66"/>
                  </a:cxn>
                  <a:cxn ang="0">
                    <a:pos x="108" y="0"/>
                  </a:cxn>
                  <a:cxn ang="0">
                    <a:pos x="128" y="162"/>
                  </a:cxn>
                  <a:cxn ang="0">
                    <a:pos x="230" y="146"/>
                  </a:cxn>
                  <a:cxn ang="0">
                    <a:pos x="238" y="218"/>
                  </a:cxn>
                  <a:cxn ang="0">
                    <a:pos x="254" y="194"/>
                  </a:cxn>
                  <a:cxn ang="0">
                    <a:pos x="254" y="186"/>
                  </a:cxn>
                  <a:cxn ang="0">
                    <a:pos x="294" y="156"/>
                  </a:cxn>
                  <a:cxn ang="0">
                    <a:pos x="326" y="156"/>
                  </a:cxn>
                  <a:cxn ang="0">
                    <a:pos x="350" y="156"/>
                  </a:cxn>
                  <a:cxn ang="0">
                    <a:pos x="350" y="162"/>
                  </a:cxn>
                  <a:cxn ang="0">
                    <a:pos x="342" y="162"/>
                  </a:cxn>
                  <a:cxn ang="0">
                    <a:pos x="326" y="194"/>
                  </a:cxn>
                  <a:cxn ang="0">
                    <a:pos x="310" y="194"/>
                  </a:cxn>
                  <a:cxn ang="0">
                    <a:pos x="286" y="242"/>
                  </a:cxn>
                  <a:cxn ang="0">
                    <a:pos x="254" y="258"/>
                  </a:cxn>
                  <a:cxn ang="0">
                    <a:pos x="238" y="290"/>
                  </a:cxn>
                  <a:cxn ang="0">
                    <a:pos x="230" y="258"/>
                  </a:cxn>
                  <a:cxn ang="0">
                    <a:pos x="198" y="338"/>
                  </a:cxn>
                  <a:cxn ang="0">
                    <a:pos x="176" y="396"/>
                  </a:cxn>
                  <a:cxn ang="0">
                    <a:pos x="142" y="410"/>
                  </a:cxn>
                  <a:cxn ang="0">
                    <a:pos x="134" y="426"/>
                  </a:cxn>
                  <a:cxn ang="0">
                    <a:pos x="128" y="426"/>
                  </a:cxn>
                  <a:cxn ang="0">
                    <a:pos x="80" y="450"/>
                  </a:cxn>
                  <a:cxn ang="0">
                    <a:pos x="70" y="450"/>
                  </a:cxn>
                  <a:cxn ang="0">
                    <a:pos x="22" y="370"/>
                  </a:cxn>
                  <a:cxn ang="0">
                    <a:pos x="0" y="354"/>
                  </a:cxn>
                  <a:cxn ang="0">
                    <a:pos x="0" y="322"/>
                  </a:cxn>
                  <a:cxn ang="0">
                    <a:pos x="38" y="242"/>
                  </a:cxn>
                  <a:cxn ang="0">
                    <a:pos x="54" y="258"/>
                  </a:cxn>
                  <a:cxn ang="0">
                    <a:pos x="54" y="252"/>
                  </a:cxn>
                  <a:cxn ang="0">
                    <a:pos x="94" y="162"/>
                  </a:cxn>
                  <a:cxn ang="0">
                    <a:pos x="94" y="66"/>
                  </a:cxn>
                </a:cxnLst>
                <a:rect l="0" t="0" r="r" b="b"/>
                <a:pathLst>
                  <a:path w="350" h="450">
                    <a:moveTo>
                      <a:pt x="94" y="66"/>
                    </a:moveTo>
                    <a:lnTo>
                      <a:pt x="108" y="0"/>
                    </a:lnTo>
                    <a:lnTo>
                      <a:pt x="128" y="162"/>
                    </a:lnTo>
                    <a:lnTo>
                      <a:pt x="230" y="146"/>
                    </a:lnTo>
                    <a:lnTo>
                      <a:pt x="238" y="218"/>
                    </a:lnTo>
                    <a:lnTo>
                      <a:pt x="254" y="194"/>
                    </a:lnTo>
                    <a:lnTo>
                      <a:pt x="254" y="186"/>
                    </a:lnTo>
                    <a:lnTo>
                      <a:pt x="294" y="156"/>
                    </a:lnTo>
                    <a:lnTo>
                      <a:pt x="326" y="156"/>
                    </a:lnTo>
                    <a:lnTo>
                      <a:pt x="350" y="156"/>
                    </a:lnTo>
                    <a:lnTo>
                      <a:pt x="350" y="162"/>
                    </a:lnTo>
                    <a:lnTo>
                      <a:pt x="342" y="162"/>
                    </a:lnTo>
                    <a:lnTo>
                      <a:pt x="326" y="194"/>
                    </a:lnTo>
                    <a:lnTo>
                      <a:pt x="310" y="194"/>
                    </a:lnTo>
                    <a:lnTo>
                      <a:pt x="286" y="242"/>
                    </a:lnTo>
                    <a:lnTo>
                      <a:pt x="254" y="258"/>
                    </a:lnTo>
                    <a:lnTo>
                      <a:pt x="238" y="290"/>
                    </a:lnTo>
                    <a:lnTo>
                      <a:pt x="230" y="258"/>
                    </a:lnTo>
                    <a:lnTo>
                      <a:pt x="198" y="338"/>
                    </a:lnTo>
                    <a:lnTo>
                      <a:pt x="176" y="396"/>
                    </a:lnTo>
                    <a:lnTo>
                      <a:pt x="142" y="410"/>
                    </a:lnTo>
                    <a:lnTo>
                      <a:pt x="134" y="426"/>
                    </a:lnTo>
                    <a:lnTo>
                      <a:pt x="128" y="426"/>
                    </a:lnTo>
                    <a:lnTo>
                      <a:pt x="80" y="450"/>
                    </a:lnTo>
                    <a:lnTo>
                      <a:pt x="70" y="450"/>
                    </a:lnTo>
                    <a:lnTo>
                      <a:pt x="22" y="370"/>
                    </a:lnTo>
                    <a:lnTo>
                      <a:pt x="0" y="354"/>
                    </a:lnTo>
                    <a:lnTo>
                      <a:pt x="0" y="322"/>
                    </a:lnTo>
                    <a:lnTo>
                      <a:pt x="38" y="242"/>
                    </a:lnTo>
                    <a:lnTo>
                      <a:pt x="54" y="258"/>
                    </a:lnTo>
                    <a:lnTo>
                      <a:pt x="54" y="252"/>
                    </a:lnTo>
                    <a:lnTo>
                      <a:pt x="94" y="162"/>
                    </a:lnTo>
                    <a:lnTo>
                      <a:pt x="94" y="66"/>
                    </a:lnTo>
                    <a:close/>
                  </a:path>
                </a:pathLst>
              </a:custGeom>
              <a:solidFill>
                <a:srgbClr val="F4A5A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sp>
            <p:nvSpPr>
              <p:cNvPr id="174" name="Freeform 237">
                <a:extLst>
                  <a:ext uri="{FF2B5EF4-FFF2-40B4-BE49-F238E27FC236}">
                    <a16:creationId xmlns:a16="http://schemas.microsoft.com/office/drawing/2014/main" id="{5BCD5139-3B01-3B0C-8F17-A0C7BAA6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4482" y="3171061"/>
                <a:ext cx="588007" cy="456094"/>
              </a:xfrm>
              <a:custGeom>
                <a:avLst/>
                <a:gdLst>
                  <a:gd name="T0" fmla="*/ 262 w 350"/>
                  <a:gd name="T1" fmla="*/ 48 h 264"/>
                  <a:gd name="T2" fmla="*/ 286 w 350"/>
                  <a:gd name="T3" fmla="*/ 104 h 264"/>
                  <a:gd name="T4" fmla="*/ 294 w 350"/>
                  <a:gd name="T5" fmla="*/ 136 h 264"/>
                  <a:gd name="T6" fmla="*/ 350 w 350"/>
                  <a:gd name="T7" fmla="*/ 128 h 264"/>
                  <a:gd name="T8" fmla="*/ 350 w 350"/>
                  <a:gd name="T9" fmla="*/ 152 h 264"/>
                  <a:gd name="T10" fmla="*/ 328 w 350"/>
                  <a:gd name="T11" fmla="*/ 184 h 264"/>
                  <a:gd name="T12" fmla="*/ 328 w 350"/>
                  <a:gd name="T13" fmla="*/ 162 h 264"/>
                  <a:gd name="T14" fmla="*/ 318 w 350"/>
                  <a:gd name="T15" fmla="*/ 162 h 264"/>
                  <a:gd name="T16" fmla="*/ 310 w 350"/>
                  <a:gd name="T17" fmla="*/ 264 h 264"/>
                  <a:gd name="T18" fmla="*/ 294 w 350"/>
                  <a:gd name="T19" fmla="*/ 248 h 264"/>
                  <a:gd name="T20" fmla="*/ 294 w 350"/>
                  <a:gd name="T21" fmla="*/ 168 h 264"/>
                  <a:gd name="T22" fmla="*/ 286 w 350"/>
                  <a:gd name="T23" fmla="*/ 184 h 264"/>
                  <a:gd name="T24" fmla="*/ 270 w 350"/>
                  <a:gd name="T25" fmla="*/ 152 h 264"/>
                  <a:gd name="T26" fmla="*/ 262 w 350"/>
                  <a:gd name="T27" fmla="*/ 152 h 264"/>
                  <a:gd name="T28" fmla="*/ 238 w 350"/>
                  <a:gd name="T29" fmla="*/ 144 h 264"/>
                  <a:gd name="T30" fmla="*/ 238 w 350"/>
                  <a:gd name="T31" fmla="*/ 128 h 264"/>
                  <a:gd name="T32" fmla="*/ 262 w 350"/>
                  <a:gd name="T33" fmla="*/ 128 h 264"/>
                  <a:gd name="T34" fmla="*/ 238 w 350"/>
                  <a:gd name="T35" fmla="*/ 120 h 264"/>
                  <a:gd name="T36" fmla="*/ 238 w 350"/>
                  <a:gd name="T37" fmla="*/ 96 h 264"/>
                  <a:gd name="T38" fmla="*/ 238 w 350"/>
                  <a:gd name="T39" fmla="*/ 72 h 264"/>
                  <a:gd name="T40" fmla="*/ 232 w 350"/>
                  <a:gd name="T41" fmla="*/ 66 h 264"/>
                  <a:gd name="T42" fmla="*/ 238 w 350"/>
                  <a:gd name="T43" fmla="*/ 48 h 264"/>
                  <a:gd name="T44" fmla="*/ 222 w 350"/>
                  <a:gd name="T45" fmla="*/ 66 h 264"/>
                  <a:gd name="T46" fmla="*/ 232 w 350"/>
                  <a:gd name="T47" fmla="*/ 40 h 264"/>
                  <a:gd name="T48" fmla="*/ 238 w 350"/>
                  <a:gd name="T49" fmla="*/ 32 h 264"/>
                  <a:gd name="T50" fmla="*/ 206 w 350"/>
                  <a:gd name="T51" fmla="*/ 56 h 264"/>
                  <a:gd name="T52" fmla="*/ 222 w 350"/>
                  <a:gd name="T53" fmla="*/ 66 h 264"/>
                  <a:gd name="T54" fmla="*/ 222 w 350"/>
                  <a:gd name="T55" fmla="*/ 136 h 264"/>
                  <a:gd name="T56" fmla="*/ 238 w 350"/>
                  <a:gd name="T57" fmla="*/ 152 h 264"/>
                  <a:gd name="T58" fmla="*/ 232 w 350"/>
                  <a:gd name="T59" fmla="*/ 152 h 264"/>
                  <a:gd name="T60" fmla="*/ 238 w 350"/>
                  <a:gd name="T61" fmla="*/ 162 h 264"/>
                  <a:gd name="T62" fmla="*/ 206 w 350"/>
                  <a:gd name="T63" fmla="*/ 162 h 264"/>
                  <a:gd name="T64" fmla="*/ 198 w 350"/>
                  <a:gd name="T65" fmla="*/ 152 h 264"/>
                  <a:gd name="T66" fmla="*/ 174 w 350"/>
                  <a:gd name="T67" fmla="*/ 152 h 264"/>
                  <a:gd name="T68" fmla="*/ 190 w 350"/>
                  <a:gd name="T69" fmla="*/ 128 h 264"/>
                  <a:gd name="T70" fmla="*/ 150 w 350"/>
                  <a:gd name="T71" fmla="*/ 72 h 264"/>
                  <a:gd name="T72" fmla="*/ 150 w 350"/>
                  <a:gd name="T73" fmla="*/ 66 h 264"/>
                  <a:gd name="T74" fmla="*/ 102 w 350"/>
                  <a:gd name="T75" fmla="*/ 66 h 264"/>
                  <a:gd name="T76" fmla="*/ 78 w 350"/>
                  <a:gd name="T77" fmla="*/ 66 h 264"/>
                  <a:gd name="T78" fmla="*/ 40 w 350"/>
                  <a:gd name="T79" fmla="*/ 72 h 264"/>
                  <a:gd name="T80" fmla="*/ 22 w 350"/>
                  <a:gd name="T81" fmla="*/ 120 h 264"/>
                  <a:gd name="T82" fmla="*/ 6 w 350"/>
                  <a:gd name="T83" fmla="*/ 128 h 264"/>
                  <a:gd name="T84" fmla="*/ 6 w 350"/>
                  <a:gd name="T85" fmla="*/ 96 h 264"/>
                  <a:gd name="T86" fmla="*/ 0 w 350"/>
                  <a:gd name="T87" fmla="*/ 56 h 264"/>
                  <a:gd name="T88" fmla="*/ 262 w 350"/>
                  <a:gd name="T89" fmla="*/ 0 h 264"/>
                  <a:gd name="T90" fmla="*/ 262 w 350"/>
                  <a:gd name="T91" fmla="*/ 48 h 26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50" h="264">
                    <a:moveTo>
                      <a:pt x="262" y="48"/>
                    </a:moveTo>
                    <a:lnTo>
                      <a:pt x="286" y="104"/>
                    </a:lnTo>
                    <a:lnTo>
                      <a:pt x="294" y="136"/>
                    </a:lnTo>
                    <a:lnTo>
                      <a:pt x="350" y="128"/>
                    </a:lnTo>
                    <a:lnTo>
                      <a:pt x="350" y="152"/>
                    </a:lnTo>
                    <a:lnTo>
                      <a:pt x="328" y="184"/>
                    </a:lnTo>
                    <a:lnTo>
                      <a:pt x="328" y="162"/>
                    </a:lnTo>
                    <a:lnTo>
                      <a:pt x="318" y="162"/>
                    </a:lnTo>
                    <a:lnTo>
                      <a:pt x="310" y="264"/>
                    </a:lnTo>
                    <a:lnTo>
                      <a:pt x="294" y="248"/>
                    </a:lnTo>
                    <a:lnTo>
                      <a:pt x="294" y="168"/>
                    </a:lnTo>
                    <a:lnTo>
                      <a:pt x="286" y="184"/>
                    </a:lnTo>
                    <a:lnTo>
                      <a:pt x="270" y="152"/>
                    </a:lnTo>
                    <a:lnTo>
                      <a:pt x="262" y="152"/>
                    </a:lnTo>
                    <a:lnTo>
                      <a:pt x="238" y="144"/>
                    </a:lnTo>
                    <a:lnTo>
                      <a:pt x="238" y="128"/>
                    </a:lnTo>
                    <a:lnTo>
                      <a:pt x="262" y="128"/>
                    </a:lnTo>
                    <a:lnTo>
                      <a:pt x="238" y="120"/>
                    </a:lnTo>
                    <a:lnTo>
                      <a:pt x="238" y="96"/>
                    </a:lnTo>
                    <a:lnTo>
                      <a:pt x="238" y="72"/>
                    </a:lnTo>
                    <a:lnTo>
                      <a:pt x="232" y="66"/>
                    </a:lnTo>
                    <a:lnTo>
                      <a:pt x="238" y="48"/>
                    </a:lnTo>
                    <a:lnTo>
                      <a:pt x="222" y="66"/>
                    </a:lnTo>
                    <a:lnTo>
                      <a:pt x="232" y="40"/>
                    </a:lnTo>
                    <a:lnTo>
                      <a:pt x="238" y="32"/>
                    </a:lnTo>
                    <a:lnTo>
                      <a:pt x="206" y="56"/>
                    </a:lnTo>
                    <a:lnTo>
                      <a:pt x="222" y="66"/>
                    </a:lnTo>
                    <a:lnTo>
                      <a:pt x="222" y="136"/>
                    </a:lnTo>
                    <a:lnTo>
                      <a:pt x="238" y="152"/>
                    </a:lnTo>
                    <a:lnTo>
                      <a:pt x="232" y="152"/>
                    </a:lnTo>
                    <a:lnTo>
                      <a:pt x="238" y="162"/>
                    </a:lnTo>
                    <a:lnTo>
                      <a:pt x="206" y="162"/>
                    </a:lnTo>
                    <a:lnTo>
                      <a:pt x="198" y="152"/>
                    </a:lnTo>
                    <a:lnTo>
                      <a:pt x="174" y="152"/>
                    </a:lnTo>
                    <a:lnTo>
                      <a:pt x="190" y="128"/>
                    </a:lnTo>
                    <a:lnTo>
                      <a:pt x="150" y="72"/>
                    </a:lnTo>
                    <a:lnTo>
                      <a:pt x="150" y="66"/>
                    </a:lnTo>
                    <a:lnTo>
                      <a:pt x="102" y="66"/>
                    </a:lnTo>
                    <a:lnTo>
                      <a:pt x="78" y="66"/>
                    </a:lnTo>
                    <a:lnTo>
                      <a:pt x="40" y="72"/>
                    </a:lnTo>
                    <a:lnTo>
                      <a:pt x="22" y="120"/>
                    </a:lnTo>
                    <a:lnTo>
                      <a:pt x="6" y="128"/>
                    </a:lnTo>
                    <a:lnTo>
                      <a:pt x="6" y="96"/>
                    </a:lnTo>
                    <a:lnTo>
                      <a:pt x="0" y="56"/>
                    </a:lnTo>
                    <a:lnTo>
                      <a:pt x="262" y="0"/>
                    </a:lnTo>
                    <a:lnTo>
                      <a:pt x="262" y="48"/>
                    </a:lnTo>
                    <a:close/>
                  </a:path>
                </a:pathLst>
              </a:custGeom>
              <a:solidFill>
                <a:srgbClr val="BBDDE6"/>
              </a:solidFill>
              <a:ln w="3175">
                <a:solidFill>
                  <a:srgbClr val="FFFFFF"/>
                </a:solidFill>
              </a:ln>
            </p:spPr>
            <p:txBody>
              <a:bodyPr/>
              <a:lstStyle/>
              <a:p>
                <a:pPr defTabSz="571477">
                  <a:defRPr/>
                </a:pPr>
                <a:endParaRPr lang="en-US" sz="500" kern="0">
                  <a:solidFill>
                    <a:srgbClr val="7B6D68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5F0E5ECA-0E89-00BE-C6CF-0A7C6680C230}"/>
                  </a:ext>
                </a:extLst>
              </p:cNvPr>
              <p:cNvGrpSpPr/>
              <p:nvPr/>
            </p:nvGrpSpPr>
            <p:grpSpPr>
              <a:xfrm>
                <a:off x="1435555" y="1923203"/>
                <a:ext cx="1965715" cy="2359833"/>
                <a:chOff x="5525392" y="1948984"/>
                <a:chExt cx="1965715" cy="2359833"/>
              </a:xfrm>
            </p:grpSpPr>
            <p:sp>
              <p:nvSpPr>
                <p:cNvPr id="214" name="Rectangle 142">
                  <a:extLst>
                    <a:ext uri="{FF2B5EF4-FFF2-40B4-BE49-F238E27FC236}">
                      <a16:creationId xmlns:a16="http://schemas.microsoft.com/office/drawing/2014/main" id="{F1ADF3C7-1E30-4594-4681-4CF1B1DDE8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7618" y="4168803"/>
                  <a:ext cx="153987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</a:rPr>
                    <a:t>AZ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5" name="Rectangle 144">
                  <a:extLst>
                    <a:ext uri="{FF2B5EF4-FFF2-40B4-BE49-F238E27FC236}">
                      <a16:creationId xmlns:a16="http://schemas.microsoft.com/office/drawing/2014/main" id="{A070F45C-27B6-3D8E-49D1-F7809DE80E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13175" y="4239357"/>
                  <a:ext cx="17938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</a:rPr>
                    <a:t>NM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" name="Rectangle 146">
                  <a:extLst>
                    <a:ext uri="{FF2B5EF4-FFF2-40B4-BE49-F238E27FC236}">
                      <a16:creationId xmlns:a16="http://schemas.microsoft.com/office/drawing/2014/main" id="{DB2159CB-CF68-F666-375B-AE200A367D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8069" y="3521951"/>
                  <a:ext cx="17303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</a:rPr>
                    <a:t>CO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7" name="Rectangle 148">
                  <a:extLst>
                    <a:ext uri="{FF2B5EF4-FFF2-40B4-BE49-F238E27FC236}">
                      <a16:creationId xmlns:a16="http://schemas.microsoft.com/office/drawing/2014/main" id="{1804C1AC-C570-FE02-98EB-B3ECF7B5D0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5437" y="3414092"/>
                  <a:ext cx="153987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</a:rPr>
                    <a:t>UT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8" name="Rectangle 132">
                  <a:extLst>
                    <a:ext uri="{FF2B5EF4-FFF2-40B4-BE49-F238E27FC236}">
                      <a16:creationId xmlns:a16="http://schemas.microsoft.com/office/drawing/2014/main" id="{0E64E727-199F-85FE-A2DA-F76AE8923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4496" y="1948984"/>
                  <a:ext cx="19208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</a:rPr>
                    <a:t>WA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9" name="Rectangle 134">
                  <a:extLst>
                    <a:ext uri="{FF2B5EF4-FFF2-40B4-BE49-F238E27FC236}">
                      <a16:creationId xmlns:a16="http://schemas.microsoft.com/office/drawing/2014/main" id="{BCE75BB7-4DCD-9216-BC23-B9D602F4C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25607" y="2462131"/>
                  <a:ext cx="173036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</a:rPr>
                    <a:t>OR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0" name="Rectangle 136">
                  <a:extLst>
                    <a:ext uri="{FF2B5EF4-FFF2-40B4-BE49-F238E27FC236}">
                      <a16:creationId xmlns:a16="http://schemas.microsoft.com/office/drawing/2014/main" id="{6500071C-9C76-59DD-49C5-3ED877680D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5392" y="3409323"/>
                  <a:ext cx="16668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</a:rPr>
                    <a:t>CA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1" name="Rectangle 138">
                  <a:extLst>
                    <a:ext uri="{FF2B5EF4-FFF2-40B4-BE49-F238E27FC236}">
                      <a16:creationId xmlns:a16="http://schemas.microsoft.com/office/drawing/2014/main" id="{EA7001A5-E673-0C2B-57DB-9840C5DA3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8299" y="3278655"/>
                  <a:ext cx="160335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</a:rPr>
                    <a:t>NV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2" name="Rectangle 150">
                  <a:extLst>
                    <a:ext uri="{FF2B5EF4-FFF2-40B4-BE49-F238E27FC236}">
                      <a16:creationId xmlns:a16="http://schemas.microsoft.com/office/drawing/2014/main" id="{4E26F4E5-68C4-A648-071D-A68CED47E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9655" y="2633395"/>
                  <a:ext cx="115887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</a:rPr>
                    <a:t>ID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3" name="Rectangle 152">
                  <a:extLst>
                    <a:ext uri="{FF2B5EF4-FFF2-40B4-BE49-F238E27FC236}">
                      <a16:creationId xmlns:a16="http://schemas.microsoft.com/office/drawing/2014/main" id="{EF33CE45-450F-01D4-BF4A-F5565FA1D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8069" y="2250100"/>
                  <a:ext cx="166687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</a:rPr>
                    <a:t>MT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4" name="Rectangle 154">
                  <a:extLst>
                    <a:ext uri="{FF2B5EF4-FFF2-40B4-BE49-F238E27FC236}">
                      <a16:creationId xmlns:a16="http://schemas.microsoft.com/office/drawing/2014/main" id="{3BA4F022-BE10-2A12-462A-8F167B21E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0937" y="2867027"/>
                  <a:ext cx="185737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</a:rPr>
                    <a:t>WY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F0060094-531E-FACA-DD76-CE6B811D0B8C}"/>
                  </a:ext>
                </a:extLst>
              </p:cNvPr>
              <p:cNvGrpSpPr/>
              <p:nvPr/>
            </p:nvGrpSpPr>
            <p:grpSpPr>
              <a:xfrm>
                <a:off x="3933841" y="2090445"/>
                <a:ext cx="3774973" cy="3164350"/>
                <a:chOff x="3838942" y="1909551"/>
                <a:chExt cx="3774973" cy="3164350"/>
              </a:xfrm>
            </p:grpSpPr>
            <p:sp>
              <p:nvSpPr>
                <p:cNvPr id="178" name="Rectangle 158">
                  <a:extLst>
                    <a:ext uri="{FF2B5EF4-FFF2-40B4-BE49-F238E27FC236}">
                      <a16:creationId xmlns:a16="http://schemas.microsoft.com/office/drawing/2014/main" id="{F7B0D0D9-BCE8-C25D-7D31-2576816AB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6192" y="2241198"/>
                  <a:ext cx="166687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NH</a:t>
                  </a:r>
                </a:p>
              </p:txBody>
            </p:sp>
            <p:sp>
              <p:nvSpPr>
                <p:cNvPr id="179" name="Rectangle 160">
                  <a:extLst>
                    <a:ext uri="{FF2B5EF4-FFF2-40B4-BE49-F238E27FC236}">
                      <a16:creationId xmlns:a16="http://schemas.microsoft.com/office/drawing/2014/main" id="{3BFAD14B-D59B-D5EB-26E1-D4DF59F92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23093" y="2165335"/>
                  <a:ext cx="147639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VT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80" name="Rectangle 162">
                  <a:extLst>
                    <a:ext uri="{FF2B5EF4-FFF2-40B4-BE49-F238E27FC236}">
                      <a16:creationId xmlns:a16="http://schemas.microsoft.com/office/drawing/2014/main" id="{7F049957-002E-6F22-CD20-820296496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87676" y="2399188"/>
                  <a:ext cx="17303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MA</a:t>
                  </a:r>
                </a:p>
              </p:txBody>
            </p:sp>
            <p:sp>
              <p:nvSpPr>
                <p:cNvPr id="181" name="Rectangle 164">
                  <a:extLst>
                    <a:ext uri="{FF2B5EF4-FFF2-40B4-BE49-F238E27FC236}">
                      <a16:creationId xmlns:a16="http://schemas.microsoft.com/office/drawing/2014/main" id="{305FC9E9-202F-3905-7115-0A22E2F3D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1050" y="2560016"/>
                  <a:ext cx="115887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RI</a:t>
                  </a:r>
                </a:p>
              </p:txBody>
            </p:sp>
            <p:sp>
              <p:nvSpPr>
                <p:cNvPr id="182" name="Rectangle 166">
                  <a:extLst>
                    <a:ext uri="{FF2B5EF4-FFF2-40B4-BE49-F238E27FC236}">
                      <a16:creationId xmlns:a16="http://schemas.microsoft.com/office/drawing/2014/main" id="{D8D41205-2013-D941-FA4D-CE0FD4BFB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5885" y="2713057"/>
                  <a:ext cx="153989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CT</a:t>
                  </a:r>
                </a:p>
              </p:txBody>
            </p:sp>
            <p:sp>
              <p:nvSpPr>
                <p:cNvPr id="183" name="Rectangle 168">
                  <a:extLst>
                    <a:ext uri="{FF2B5EF4-FFF2-40B4-BE49-F238E27FC236}">
                      <a16:creationId xmlns:a16="http://schemas.microsoft.com/office/drawing/2014/main" id="{0A2C7D46-C72C-0F38-FD04-745BA6EE7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33324" y="2838403"/>
                  <a:ext cx="147639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NJ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84" name="Rectangle 170">
                  <a:extLst>
                    <a:ext uri="{FF2B5EF4-FFF2-40B4-BE49-F238E27FC236}">
                      <a16:creationId xmlns:a16="http://schemas.microsoft.com/office/drawing/2014/main" id="{27D9A95E-7948-C6AE-E5D9-6F31237BE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87085" y="2809888"/>
                  <a:ext cx="16033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PA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85" name="Rectangle 172">
                  <a:extLst>
                    <a:ext uri="{FF2B5EF4-FFF2-40B4-BE49-F238E27FC236}">
                      <a16:creationId xmlns:a16="http://schemas.microsoft.com/office/drawing/2014/main" id="{1F0A81FE-9DF1-819D-E765-5F6CDE7493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51008" y="2412960"/>
                  <a:ext cx="160335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NY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86" name="Rectangle 211">
                  <a:extLst>
                    <a:ext uri="{FF2B5EF4-FFF2-40B4-BE49-F238E27FC236}">
                      <a16:creationId xmlns:a16="http://schemas.microsoft.com/office/drawing/2014/main" id="{29B23860-C000-50A4-1A0E-50DEB7E38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6352" y="2069108"/>
                  <a:ext cx="16668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ND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87" name="Rectangle 215">
                  <a:extLst>
                    <a:ext uri="{FF2B5EF4-FFF2-40B4-BE49-F238E27FC236}">
                      <a16:creationId xmlns:a16="http://schemas.microsoft.com/office/drawing/2014/main" id="{E1D572E1-76CF-2866-E9FA-491A438AA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1235" y="2166450"/>
                  <a:ext cx="17938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MN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88" name="Rectangle 217">
                  <a:extLst>
                    <a:ext uri="{FF2B5EF4-FFF2-40B4-BE49-F238E27FC236}">
                      <a16:creationId xmlns:a16="http://schemas.microsoft.com/office/drawing/2014/main" id="{A35C5D92-51AA-D687-4D2A-862628BDFA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1843" y="3121331"/>
                  <a:ext cx="10318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IL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89" name="Rectangle 219">
                  <a:extLst>
                    <a:ext uri="{FF2B5EF4-FFF2-40B4-BE49-F238E27FC236}">
                      <a16:creationId xmlns:a16="http://schemas.microsoft.com/office/drawing/2014/main" id="{6E055B50-0367-F421-6077-1DE7B7B2C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55854" y="2487618"/>
                  <a:ext cx="14128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WI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90" name="Rectangle 221">
                  <a:extLst>
                    <a:ext uri="{FF2B5EF4-FFF2-40B4-BE49-F238E27FC236}">
                      <a16:creationId xmlns:a16="http://schemas.microsoft.com/office/drawing/2014/main" id="{D31BE264-3B6F-8B7F-B09A-CD3DD81289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1202" y="2649798"/>
                  <a:ext cx="178951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MI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91" name="Rectangle 223">
                  <a:extLst>
                    <a:ext uri="{FF2B5EF4-FFF2-40B4-BE49-F238E27FC236}">
                      <a16:creationId xmlns:a16="http://schemas.microsoft.com/office/drawing/2014/main" id="{5050372C-2FE7-0AEE-1259-03F5C2B16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52510" y="3169911"/>
                  <a:ext cx="115889" cy="694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IN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92" name="Rectangle 225">
                  <a:extLst>
                    <a:ext uri="{FF2B5EF4-FFF2-40B4-BE49-F238E27FC236}">
                      <a16:creationId xmlns:a16="http://schemas.microsoft.com/office/drawing/2014/main" id="{28D2D7EF-F350-7420-47DE-2CB32365A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19791" y="3082722"/>
                  <a:ext cx="17303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OH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F19DCD0F-9772-8746-7889-6FB852FF3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9659" y="3303277"/>
                  <a:ext cx="185737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WV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94" name="Rectangle 265">
                  <a:extLst>
                    <a:ext uri="{FF2B5EF4-FFF2-40B4-BE49-F238E27FC236}">
                      <a16:creationId xmlns:a16="http://schemas.microsoft.com/office/drawing/2014/main" id="{91AD50A0-C32E-ACE3-8C8E-25D55397C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39429" y="3012756"/>
                  <a:ext cx="16033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DE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95" name="Rectangle 267">
                  <a:extLst>
                    <a:ext uri="{FF2B5EF4-FFF2-40B4-BE49-F238E27FC236}">
                      <a16:creationId xmlns:a16="http://schemas.microsoft.com/office/drawing/2014/main" id="{0E19CFAA-B64D-F7F3-5E70-3BC9E3AE6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9120" y="3165543"/>
                  <a:ext cx="17938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MD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96" name="Rectangle 269">
                  <a:extLst>
                    <a:ext uri="{FF2B5EF4-FFF2-40B4-BE49-F238E27FC236}">
                      <a16:creationId xmlns:a16="http://schemas.microsoft.com/office/drawing/2014/main" id="{8AAE0A9E-485E-7505-895A-A1F51BDB34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2236" y="3419011"/>
                  <a:ext cx="160335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VA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97" name="Rectangle 273">
                  <a:extLst>
                    <a:ext uri="{FF2B5EF4-FFF2-40B4-BE49-F238E27FC236}">
                      <a16:creationId xmlns:a16="http://schemas.microsoft.com/office/drawing/2014/main" id="{93649018-93A3-5324-0724-1024B0010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1438" y="3705822"/>
                  <a:ext cx="166687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NC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98" name="Rectangle 275">
                  <a:extLst>
                    <a:ext uri="{FF2B5EF4-FFF2-40B4-BE49-F238E27FC236}">
                      <a16:creationId xmlns:a16="http://schemas.microsoft.com/office/drawing/2014/main" id="{B452FE08-10B7-73DE-E063-1B81F42526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0802" y="4013583"/>
                  <a:ext cx="160335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SC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199" name="Rectangle 277">
                  <a:extLst>
                    <a:ext uri="{FF2B5EF4-FFF2-40B4-BE49-F238E27FC236}">
                      <a16:creationId xmlns:a16="http://schemas.microsoft.com/office/drawing/2014/main" id="{9E5D9452-0303-2336-C553-E02B7E482D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4743" y="4264461"/>
                  <a:ext cx="17303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GA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00" name="Rectangle 279">
                  <a:extLst>
                    <a:ext uri="{FF2B5EF4-FFF2-40B4-BE49-F238E27FC236}">
                      <a16:creationId xmlns:a16="http://schemas.microsoft.com/office/drawing/2014/main" id="{10E055AE-D60A-0CE0-B847-066A778BF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40673" y="5004441"/>
                  <a:ext cx="139699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FL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01" name="Rectangle 281">
                  <a:extLst>
                    <a:ext uri="{FF2B5EF4-FFF2-40B4-BE49-F238E27FC236}">
                      <a16:creationId xmlns:a16="http://schemas.microsoft.com/office/drawing/2014/main" id="{1EC2EFC1-6314-4F78-C78D-040BCE2E64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1757" y="4305386"/>
                  <a:ext cx="153989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AL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02" name="Rectangle 316">
                  <a:extLst>
                    <a:ext uri="{FF2B5EF4-FFF2-40B4-BE49-F238E27FC236}">
                      <a16:creationId xmlns:a16="http://schemas.microsoft.com/office/drawing/2014/main" id="{EC30905C-40E5-D490-38C3-B22336E20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07641" y="4520988"/>
                  <a:ext cx="222249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TX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03" name="Rectangle 318">
                  <a:extLst>
                    <a:ext uri="{FF2B5EF4-FFF2-40B4-BE49-F238E27FC236}">
                      <a16:creationId xmlns:a16="http://schemas.microsoft.com/office/drawing/2014/main" id="{7FD9E5B1-241F-9718-CB58-0C04F03E74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4492" y="3946312"/>
                  <a:ext cx="173036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OK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04" name="Rectangle 320">
                  <a:extLst>
                    <a:ext uri="{FF2B5EF4-FFF2-40B4-BE49-F238E27FC236}">
                      <a16:creationId xmlns:a16="http://schemas.microsoft.com/office/drawing/2014/main" id="{93B403FD-E42A-D8E7-2C1D-F31F368474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9531" y="3472074"/>
                  <a:ext cx="160335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KS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05" name="Rectangle 322">
                  <a:extLst>
                    <a:ext uri="{FF2B5EF4-FFF2-40B4-BE49-F238E27FC236}">
                      <a16:creationId xmlns:a16="http://schemas.microsoft.com/office/drawing/2014/main" id="{8E47C277-479C-83E9-7884-14BD5981E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2831" y="3031797"/>
                  <a:ext cx="160335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NE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06" name="Rectangle 324">
                  <a:extLst>
                    <a:ext uri="{FF2B5EF4-FFF2-40B4-BE49-F238E27FC236}">
                      <a16:creationId xmlns:a16="http://schemas.microsoft.com/office/drawing/2014/main" id="{9E1D44B6-92A2-A9FC-8032-8167BAC694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31039" y="3959833"/>
                  <a:ext cx="16668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AR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07" name="Rectangle 326">
                  <a:extLst>
                    <a:ext uri="{FF2B5EF4-FFF2-40B4-BE49-F238E27FC236}">
                      <a16:creationId xmlns:a16="http://schemas.microsoft.com/office/drawing/2014/main" id="{567CA742-1036-60E5-AD49-36C107AA3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3521" y="4271714"/>
                  <a:ext cx="173036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MS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08" name="Rectangle 350">
                  <a:extLst>
                    <a:ext uri="{FF2B5EF4-FFF2-40B4-BE49-F238E27FC236}">
                      <a16:creationId xmlns:a16="http://schemas.microsoft.com/office/drawing/2014/main" id="{4B04ED7D-64EA-05F3-B65F-C1482CE65A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7436" y="4536863"/>
                  <a:ext cx="153989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LA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09" name="Rectangle 227">
                  <a:extLst>
                    <a:ext uri="{FF2B5EF4-FFF2-40B4-BE49-F238E27FC236}">
                      <a16:creationId xmlns:a16="http://schemas.microsoft.com/office/drawing/2014/main" id="{65E6FC52-74FD-BF9A-FE64-5691DF8676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370" y="3538714"/>
                  <a:ext cx="177802" cy="69460"/>
                </a:xfrm>
                <a:prstGeom prst="rect">
                  <a:avLst/>
                </a:prstGeom>
                <a:solidFill>
                  <a:srgbClr val="F4A5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KY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10" name="Rectangle 213">
                  <a:extLst>
                    <a:ext uri="{FF2B5EF4-FFF2-40B4-BE49-F238E27FC236}">
                      <a16:creationId xmlns:a16="http://schemas.microsoft.com/office/drawing/2014/main" id="{1CA57017-1582-3FD0-02F5-3C8FAE613C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8942" y="2555880"/>
                  <a:ext cx="160335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SD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11" name="Rectangle 334">
                  <a:extLst>
                    <a:ext uri="{FF2B5EF4-FFF2-40B4-BE49-F238E27FC236}">
                      <a16:creationId xmlns:a16="http://schemas.microsoft.com/office/drawing/2014/main" id="{9560D2B7-8210-8714-520F-268027EFA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672537" y="2899494"/>
                  <a:ext cx="140326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IA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7C820983-836D-48C6-1412-FE79C938D7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40877" y="1909551"/>
                  <a:ext cx="173038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ME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  <p:sp>
              <p:nvSpPr>
                <p:cNvPr id="213" name="Rectangle 345">
                  <a:extLst>
                    <a:ext uri="{FF2B5EF4-FFF2-40B4-BE49-F238E27FC236}">
                      <a16:creationId xmlns:a16="http://schemas.microsoft.com/office/drawing/2014/main" id="{28CA3D7D-34CE-D440-5610-D8B0F51DE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69414" y="3466216"/>
                  <a:ext cx="185737" cy="69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defTabSz="571477">
                    <a:defRPr/>
                  </a:pPr>
                  <a:r>
                    <a:rPr lang="en-US" altLang="en-US" sz="500" b="1" kern="0">
                      <a:solidFill>
                        <a:srgbClr val="7B6D68"/>
                      </a:solidFill>
                      <a:latin typeface="Calibri" panose="020F0502020204030204"/>
                      <a:cs typeface="Aharoni" panose="020B0604020202020204" pitchFamily="2" charset="-79"/>
                    </a:rPr>
                    <a:t>MO</a:t>
                  </a:r>
                  <a:endParaRPr lang="en-US" altLang="en-US" sz="500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endParaRPr>
                </a:p>
              </p:txBody>
            </p:sp>
          </p:grpSp>
          <p:sp>
            <p:nvSpPr>
              <p:cNvPr id="177" name="Rectangle 227">
                <a:extLst>
                  <a:ext uri="{FF2B5EF4-FFF2-40B4-BE49-F238E27FC236}">
                    <a16:creationId xmlns:a16="http://schemas.microsoft.com/office/drawing/2014/main" id="{B25F7B4D-63D8-993E-E1F6-5A907B8B0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0" y="4013867"/>
                <a:ext cx="177802" cy="69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defTabSz="571477">
                  <a:defRPr/>
                </a:pPr>
                <a:r>
                  <a:rPr lang="en-US" altLang="en-US" sz="500" b="1" kern="0">
                    <a:solidFill>
                      <a:srgbClr val="7B6D68"/>
                    </a:solidFill>
                    <a:latin typeface="Calibri" panose="020F0502020204030204"/>
                    <a:cs typeface="Aharoni" panose="020B0604020202020204" pitchFamily="2" charset="-79"/>
                  </a:rPr>
                  <a:t>TN</a:t>
                </a:r>
                <a:endParaRPr lang="en-US" altLang="en-US" sz="500" kern="0">
                  <a:solidFill>
                    <a:srgbClr val="7B6D68"/>
                  </a:solidFill>
                  <a:latin typeface="Calibri" panose="020F0502020204030204"/>
                  <a:cs typeface="Aharoni" panose="020B0604020202020204" pitchFamily="2" charset="-79"/>
                </a:endParaRPr>
              </a:p>
            </p:txBody>
          </p:sp>
        </p:grp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33AE1E9-1C69-85C7-30AE-B84863BF1B16}"/>
                </a:ext>
              </a:extLst>
            </p:cNvPr>
            <p:cNvSpPr/>
            <p:nvPr/>
          </p:nvSpPr>
          <p:spPr>
            <a:xfrm>
              <a:off x="5325328" y="2039680"/>
              <a:ext cx="1261443" cy="335532"/>
            </a:xfrm>
            <a:prstGeom prst="rect">
              <a:avLst/>
            </a:prstGeom>
            <a:solidFill>
              <a:srgbClr val="FFFFFF">
                <a:alpha val="56000"/>
              </a:srgbClr>
            </a:solidFill>
            <a:ln w="19050">
              <a:noFill/>
            </a:ln>
          </p:spPr>
          <p:txBody>
            <a:bodyPr wrap="square" lIns="57150" tIns="28575" rIns="57150" bIns="28575" rtlCol="0" anchor="t">
              <a:spAutoFit/>
            </a:bodyPr>
            <a:lstStyle/>
            <a:p>
              <a:pPr algn="ctr" defTabSz="571477">
                <a:defRPr/>
              </a:pPr>
              <a:r>
                <a:rPr lang="en-US" sz="800" kern="0" dirty="0">
                  <a:solidFill>
                    <a:srgbClr val="27251F"/>
                  </a:solidFill>
                  <a:latin typeface="Calibri" panose="020F0502020204030204"/>
                  <a:cs typeface="Arial" panose="020B0604020202020204" pitchFamily="34" charset="0"/>
                </a:rPr>
                <a:t>Great Lakes</a:t>
              </a:r>
            </a:p>
            <a:p>
              <a:pPr algn="ctr" defTabSz="571477">
                <a:defRPr/>
              </a:pPr>
              <a:r>
                <a:rPr lang="en-US" sz="800" b="1" kern="0" dirty="0">
                  <a:solidFill>
                    <a:srgbClr val="27251F"/>
                  </a:solidFill>
                  <a:latin typeface="Calibri" panose="020F0502020204030204"/>
                  <a:cs typeface="Arial"/>
                </a:rPr>
                <a:t>Sumter Scheppe </a:t>
              </a:r>
            </a:p>
            <a:p>
              <a:pPr algn="ctr" defTabSz="571477">
                <a:defRPr/>
              </a:pPr>
              <a:r>
                <a:rPr lang="en-US" sz="800" kern="0" dirty="0">
                  <a:solidFill>
                    <a:srgbClr val="27251F"/>
                  </a:solidFill>
                  <a:latin typeface="Calibri" panose="020F0502020204030204"/>
                  <a:cs typeface="Arial"/>
                </a:rPr>
                <a:t>(Harrisburg, PA)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4BBD7B8-FE3A-A917-3344-D6E4ABB4BA77}"/>
                </a:ext>
              </a:extLst>
            </p:cNvPr>
            <p:cNvSpPr/>
            <p:nvPr/>
          </p:nvSpPr>
          <p:spPr>
            <a:xfrm>
              <a:off x="7278134" y="3058181"/>
              <a:ext cx="1147000" cy="362737"/>
            </a:xfrm>
            <a:prstGeom prst="rect">
              <a:avLst/>
            </a:prstGeom>
            <a:solidFill>
              <a:srgbClr val="FFFFFF">
                <a:alpha val="56000"/>
              </a:srgb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 defTabSz="571477">
                <a:defRPr/>
              </a:pPr>
              <a:r>
                <a:rPr lang="en-US" sz="800" kern="0" dirty="0">
                  <a:solidFill>
                    <a:srgbClr val="27251F"/>
                  </a:solidFill>
                  <a:latin typeface="Calibri" panose="020F0502020204030204"/>
                  <a:cs typeface="Arial" panose="020B0604020202020204" pitchFamily="34" charset="0"/>
                </a:rPr>
                <a:t>Northeast</a:t>
              </a:r>
            </a:p>
            <a:p>
              <a:pPr algn="ctr" defTabSz="571477">
                <a:defRPr/>
              </a:pPr>
              <a:r>
                <a:rPr lang="en-US" sz="800" b="1" kern="0" dirty="0">
                  <a:solidFill>
                    <a:srgbClr val="27251F"/>
                  </a:solidFill>
                  <a:latin typeface="Calibri" panose="020F0502020204030204"/>
                  <a:cs typeface="Arial" panose="020B0604020202020204" pitchFamily="34" charset="0"/>
                </a:rPr>
                <a:t>Peter Cusick</a:t>
              </a:r>
            </a:p>
            <a:p>
              <a:pPr algn="ctr" defTabSz="571477">
                <a:defRPr/>
              </a:pPr>
              <a:r>
                <a:rPr lang="en-US" sz="800" kern="0" dirty="0">
                  <a:solidFill>
                    <a:srgbClr val="27251F"/>
                  </a:solidFill>
                  <a:latin typeface="Calibri" panose="020F0502020204030204"/>
                  <a:cs typeface="Arial" panose="020B0604020202020204" pitchFamily="34" charset="0"/>
                </a:rPr>
                <a:t>(Philadelphia, PA)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23CA11E-E983-86F5-3B11-CF7C57031DB3}"/>
                </a:ext>
              </a:extLst>
            </p:cNvPr>
            <p:cNvSpPr/>
            <p:nvPr/>
          </p:nvSpPr>
          <p:spPr>
            <a:xfrm>
              <a:off x="818658" y="2041289"/>
              <a:ext cx="171159" cy="146604"/>
            </a:xfrm>
            <a:prstGeom prst="ellipse">
              <a:avLst/>
            </a:prstGeom>
            <a:solidFill>
              <a:srgbClr val="99DEB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71477">
                <a:defRPr/>
              </a:pPr>
              <a:endParaRPr lang="en-US" sz="1125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44E06AC-134C-29F2-7D3B-F21FB8EF0BE3}"/>
                </a:ext>
              </a:extLst>
            </p:cNvPr>
            <p:cNvSpPr/>
            <p:nvPr/>
          </p:nvSpPr>
          <p:spPr>
            <a:xfrm>
              <a:off x="5260382" y="2067611"/>
              <a:ext cx="162674" cy="162674"/>
            </a:xfrm>
            <a:prstGeom prst="ellipse">
              <a:avLst/>
            </a:prstGeom>
            <a:solidFill>
              <a:srgbClr val="F4A5A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71477">
                <a:defRPr/>
              </a:pPr>
              <a:endParaRPr lang="en-US" sz="1125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91EA378-F83E-FBA4-B56A-DE68122F253F}"/>
                </a:ext>
              </a:extLst>
            </p:cNvPr>
            <p:cNvSpPr/>
            <p:nvPr/>
          </p:nvSpPr>
          <p:spPr>
            <a:xfrm>
              <a:off x="7431495" y="2989424"/>
              <a:ext cx="162674" cy="162674"/>
            </a:xfrm>
            <a:prstGeom prst="ellipse">
              <a:avLst/>
            </a:prstGeom>
            <a:solidFill>
              <a:srgbClr val="BBDD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71477">
                <a:defRPr/>
              </a:pPr>
              <a:endParaRPr lang="en-US" sz="1125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FE8E820-EA5F-0F0E-B08E-EAD63A234652}"/>
              </a:ext>
            </a:extLst>
          </p:cNvPr>
          <p:cNvSpPr txBox="1"/>
          <p:nvPr/>
        </p:nvSpPr>
        <p:spPr>
          <a:xfrm>
            <a:off x="8952646" y="2293071"/>
            <a:ext cx="3002362" cy="33239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James Jarman</a:t>
            </a:r>
          </a:p>
          <a:p>
            <a:r>
              <a:rPr lang="en-US" sz="105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james.jarman@cardinalhealth.com</a:t>
            </a:r>
            <a:endParaRPr lang="en-US" sz="1050" dirty="0">
              <a:solidFill>
                <a:srgbClr val="0070C0"/>
              </a:solidFill>
            </a:endParaRPr>
          </a:p>
          <a:p>
            <a:r>
              <a:rPr lang="en-US" sz="1050" dirty="0"/>
              <a:t>425.236.3014</a:t>
            </a:r>
          </a:p>
          <a:p>
            <a:endParaRPr lang="en-US" sz="1050" b="1" dirty="0"/>
          </a:p>
          <a:p>
            <a:r>
              <a:rPr lang="en-US" sz="1050" b="1" dirty="0"/>
              <a:t>Peter Cusick</a:t>
            </a:r>
            <a:endParaRPr lang="en-US" sz="1050" b="1" dirty="0">
              <a:solidFill>
                <a:srgbClr val="0070C0"/>
              </a:solidFill>
            </a:endParaRPr>
          </a:p>
          <a:p>
            <a:r>
              <a:rPr lang="en-US" sz="105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peter.Cusick@cardinalhealth.com</a:t>
            </a:r>
            <a:endParaRPr lang="en-US" sz="1050" dirty="0">
              <a:solidFill>
                <a:srgbClr val="0070C0"/>
              </a:solidFill>
            </a:endParaRPr>
          </a:p>
          <a:p>
            <a:r>
              <a:rPr lang="en-US" sz="1050" dirty="0"/>
              <a:t>302.379.3837</a:t>
            </a:r>
          </a:p>
          <a:p>
            <a:endParaRPr lang="en-US" sz="1050" dirty="0"/>
          </a:p>
          <a:p>
            <a:r>
              <a:rPr lang="en-US" sz="1050" b="1" dirty="0"/>
              <a:t>Sumter Scheppe</a:t>
            </a:r>
          </a:p>
          <a:p>
            <a:r>
              <a:rPr lang="en-US" sz="105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sumter.scheppe01@cardinalhealth.com</a:t>
            </a:r>
            <a:endParaRPr lang="en-US" sz="1050" dirty="0">
              <a:solidFill>
                <a:srgbClr val="0070C0"/>
              </a:solidFill>
            </a:endParaRPr>
          </a:p>
          <a:p>
            <a:r>
              <a:rPr lang="en-US" sz="1050" dirty="0"/>
              <a:t>904.571.5571</a:t>
            </a:r>
          </a:p>
          <a:p>
            <a:endParaRPr lang="en-US" sz="1050" dirty="0"/>
          </a:p>
          <a:p>
            <a:r>
              <a:rPr lang="en-US" sz="1050" b="1" dirty="0"/>
              <a:t>Kyle Rich</a:t>
            </a:r>
          </a:p>
          <a:p>
            <a:r>
              <a:rPr lang="en-US" sz="105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kyle.rich@cardinalhealth.com</a:t>
            </a:r>
            <a:endParaRPr lang="en-US" sz="1050" dirty="0">
              <a:solidFill>
                <a:srgbClr val="0070C0"/>
              </a:solidFill>
            </a:endParaRPr>
          </a:p>
          <a:p>
            <a:r>
              <a:rPr lang="en-US" sz="1050" dirty="0"/>
              <a:t>708.476.9596</a:t>
            </a:r>
          </a:p>
          <a:p>
            <a:endParaRPr lang="en-US" sz="1050" dirty="0"/>
          </a:p>
          <a:p>
            <a:r>
              <a:rPr lang="en-US" sz="1050" b="1" dirty="0"/>
              <a:t>Philip Pullum</a:t>
            </a:r>
          </a:p>
          <a:p>
            <a:r>
              <a:rPr lang="en-US" sz="105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philip.pullum@cardinalhealth.com</a:t>
            </a:r>
            <a:endParaRPr lang="en-US" sz="1050" dirty="0">
              <a:solidFill>
                <a:srgbClr val="0070C0"/>
              </a:solidFill>
            </a:endParaRPr>
          </a:p>
          <a:p>
            <a:r>
              <a:rPr lang="en-US" sz="1050" dirty="0"/>
              <a:t>832.215.1566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6806769"/>
      </p:ext>
    </p:extLst>
  </p:cSld>
  <p:clrMapOvr>
    <a:masterClrMapping/>
  </p:clrMapOvr>
</p:sld>
</file>

<file path=ppt/theme/theme1.xml><?xml version="1.0" encoding="utf-8"?>
<a:theme xmlns:a="http://schemas.openxmlformats.org/drawingml/2006/main" name="14_Text Layouts">
  <a:themeElements>
    <a:clrScheme name="CAH Colors 1">
      <a:dk1>
        <a:srgbClr val="000000"/>
      </a:dk1>
      <a:lt1>
        <a:srgbClr val="FFFFFF"/>
      </a:lt1>
      <a:dk2>
        <a:srgbClr val="E31F34"/>
      </a:dk2>
      <a:lt2>
        <a:srgbClr val="E7E6E6"/>
      </a:lt2>
      <a:accent1>
        <a:srgbClr val="E31F34"/>
      </a:accent1>
      <a:accent2>
        <a:srgbClr val="EEEEEE"/>
      </a:accent2>
      <a:accent3>
        <a:srgbClr val="7B6D67"/>
      </a:accent3>
      <a:accent4>
        <a:srgbClr val="A89F9D"/>
      </a:accent4>
      <a:accent5>
        <a:srgbClr val="938A85"/>
      </a:accent5>
      <a:accent6>
        <a:srgbClr val="CA2034"/>
      </a:accent6>
      <a:hlink>
        <a:srgbClr val="F1645E"/>
      </a:hlink>
      <a:folHlink>
        <a:srgbClr val="5D5D5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-cardinal-health-ppt-2021-widescreen-january.pptx" id="{DB13951F-5C50-40FF-A866-2C21E3A5CA88}" vid="{02338510-E5F8-458F-86CD-A2CCC85E94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147</Words>
  <Application>Microsoft Office PowerPoint</Application>
  <PresentationFormat>Widescreen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Courier New</vt:lpstr>
      <vt:lpstr>Georgia</vt:lpstr>
      <vt:lpstr>Wingdings</vt:lpstr>
      <vt:lpstr>14_Text Layouts</vt:lpstr>
      <vt:lpstr>Team 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Ables, Wendy</dc:creator>
  <cp:lastModifiedBy>Kristen Corbin</cp:lastModifiedBy>
  <cp:revision>2</cp:revision>
  <dcterms:created xsi:type="dcterms:W3CDTF">2024-09-25T18:02:00Z</dcterms:created>
  <dcterms:modified xsi:type="dcterms:W3CDTF">2025-02-25T21:29:52Z</dcterms:modified>
</cp:coreProperties>
</file>